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wav" ContentType="audio/x-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3" r:id="rId2"/>
  </p:sldMasterIdLst>
  <p:notesMasterIdLst>
    <p:notesMasterId r:id="rId50"/>
  </p:notesMasterIdLst>
  <p:sldIdLst>
    <p:sldId id="256" r:id="rId3"/>
    <p:sldId id="271" r:id="rId4"/>
    <p:sldId id="360" r:id="rId5"/>
    <p:sldId id="361" r:id="rId6"/>
    <p:sldId id="364" r:id="rId7"/>
    <p:sldId id="365" r:id="rId8"/>
    <p:sldId id="387" r:id="rId9"/>
    <p:sldId id="382" r:id="rId10"/>
    <p:sldId id="366" r:id="rId11"/>
    <p:sldId id="367" r:id="rId12"/>
    <p:sldId id="379" r:id="rId13"/>
    <p:sldId id="282" r:id="rId14"/>
    <p:sldId id="320" r:id="rId15"/>
    <p:sldId id="321" r:id="rId16"/>
    <p:sldId id="322" r:id="rId17"/>
    <p:sldId id="323" r:id="rId18"/>
    <p:sldId id="359" r:id="rId19"/>
    <p:sldId id="325" r:id="rId20"/>
    <p:sldId id="326" r:id="rId21"/>
    <p:sldId id="386" r:id="rId22"/>
    <p:sldId id="344" r:id="rId23"/>
    <p:sldId id="377" r:id="rId24"/>
    <p:sldId id="378" r:id="rId25"/>
    <p:sldId id="373" r:id="rId26"/>
    <p:sldId id="350" r:id="rId27"/>
    <p:sldId id="328" r:id="rId28"/>
    <p:sldId id="329" r:id="rId29"/>
    <p:sldId id="388" r:id="rId30"/>
    <p:sldId id="384" r:id="rId31"/>
    <p:sldId id="331" r:id="rId32"/>
    <p:sldId id="332" r:id="rId33"/>
    <p:sldId id="348" r:id="rId34"/>
    <p:sldId id="352" r:id="rId35"/>
    <p:sldId id="353" r:id="rId36"/>
    <p:sldId id="334" r:id="rId37"/>
    <p:sldId id="335" r:id="rId38"/>
    <p:sldId id="336" r:id="rId39"/>
    <p:sldId id="354" r:id="rId40"/>
    <p:sldId id="391" r:id="rId41"/>
    <p:sldId id="385" r:id="rId42"/>
    <p:sldId id="355" r:id="rId43"/>
    <p:sldId id="356" r:id="rId44"/>
    <p:sldId id="357" r:id="rId45"/>
    <p:sldId id="358" r:id="rId46"/>
    <p:sldId id="376" r:id="rId47"/>
    <p:sldId id="390" r:id="rId48"/>
    <p:sldId id="389" r:id="rId49"/>
  </p:sldIdLst>
  <p:sldSz cx="9144000" cy="6858000" type="screen4x3"/>
  <p:notesSz cx="6858000" cy="9144000"/>
  <p:defaultTextStyle>
    <a:defPPr>
      <a:defRPr lang="zh-CN"/>
    </a:defPPr>
    <a:lvl1pPr algn="l" rtl="0" eaLnBrk="0" fontAlgn="base" hangingPunct="0">
      <a:spcBef>
        <a:spcPct val="0"/>
      </a:spcBef>
      <a:spcAft>
        <a:spcPct val="0"/>
      </a:spcAft>
      <a:defRPr kumimoji="1" sz="3200" b="1" kern="1200">
        <a:solidFill>
          <a:srgbClr val="000000"/>
        </a:solidFill>
        <a:latin typeface="Times New Roman" panose="02020603050405020304" pitchFamily="18" charset="0"/>
        <a:ea typeface="楷体_GB2312" pitchFamily="49" charset="-122"/>
        <a:cs typeface="+mn-cs"/>
      </a:defRPr>
    </a:lvl1pPr>
    <a:lvl2pPr marL="457200" algn="l" rtl="0" eaLnBrk="0" fontAlgn="base" hangingPunct="0">
      <a:spcBef>
        <a:spcPct val="0"/>
      </a:spcBef>
      <a:spcAft>
        <a:spcPct val="0"/>
      </a:spcAft>
      <a:defRPr kumimoji="1" sz="3200" b="1" kern="1200">
        <a:solidFill>
          <a:srgbClr val="000000"/>
        </a:solidFill>
        <a:latin typeface="Times New Roman" panose="02020603050405020304" pitchFamily="18" charset="0"/>
        <a:ea typeface="楷体_GB2312" pitchFamily="49" charset="-122"/>
        <a:cs typeface="+mn-cs"/>
      </a:defRPr>
    </a:lvl2pPr>
    <a:lvl3pPr marL="914400" algn="l" rtl="0" eaLnBrk="0" fontAlgn="base" hangingPunct="0">
      <a:spcBef>
        <a:spcPct val="0"/>
      </a:spcBef>
      <a:spcAft>
        <a:spcPct val="0"/>
      </a:spcAft>
      <a:defRPr kumimoji="1" sz="3200" b="1" kern="1200">
        <a:solidFill>
          <a:srgbClr val="000000"/>
        </a:solidFill>
        <a:latin typeface="Times New Roman" panose="02020603050405020304" pitchFamily="18" charset="0"/>
        <a:ea typeface="楷体_GB2312" pitchFamily="49" charset="-122"/>
        <a:cs typeface="+mn-cs"/>
      </a:defRPr>
    </a:lvl3pPr>
    <a:lvl4pPr marL="1371600" algn="l" rtl="0" eaLnBrk="0" fontAlgn="base" hangingPunct="0">
      <a:spcBef>
        <a:spcPct val="0"/>
      </a:spcBef>
      <a:spcAft>
        <a:spcPct val="0"/>
      </a:spcAft>
      <a:defRPr kumimoji="1" sz="3200" b="1" kern="1200">
        <a:solidFill>
          <a:srgbClr val="000000"/>
        </a:solidFill>
        <a:latin typeface="Times New Roman" panose="02020603050405020304" pitchFamily="18" charset="0"/>
        <a:ea typeface="楷体_GB2312" pitchFamily="49" charset="-122"/>
        <a:cs typeface="+mn-cs"/>
      </a:defRPr>
    </a:lvl4pPr>
    <a:lvl5pPr marL="1828800" algn="l" rtl="0" eaLnBrk="0" fontAlgn="base" hangingPunct="0">
      <a:spcBef>
        <a:spcPct val="0"/>
      </a:spcBef>
      <a:spcAft>
        <a:spcPct val="0"/>
      </a:spcAft>
      <a:defRPr kumimoji="1" sz="3200" b="1" kern="1200">
        <a:solidFill>
          <a:srgbClr val="000000"/>
        </a:solidFill>
        <a:latin typeface="Times New Roman" panose="02020603050405020304" pitchFamily="18" charset="0"/>
        <a:ea typeface="楷体_GB2312" pitchFamily="49" charset="-122"/>
        <a:cs typeface="+mn-cs"/>
      </a:defRPr>
    </a:lvl5pPr>
    <a:lvl6pPr marL="2286000" algn="l" defTabSz="914400" rtl="0" eaLnBrk="1" latinLnBrk="0" hangingPunct="1">
      <a:defRPr kumimoji="1" sz="3200" b="1" kern="1200">
        <a:solidFill>
          <a:srgbClr val="000000"/>
        </a:solidFill>
        <a:latin typeface="Times New Roman" panose="02020603050405020304" pitchFamily="18" charset="0"/>
        <a:ea typeface="楷体_GB2312" pitchFamily="49" charset="-122"/>
        <a:cs typeface="+mn-cs"/>
      </a:defRPr>
    </a:lvl6pPr>
    <a:lvl7pPr marL="2743200" algn="l" defTabSz="914400" rtl="0" eaLnBrk="1" latinLnBrk="0" hangingPunct="1">
      <a:defRPr kumimoji="1" sz="3200" b="1" kern="1200">
        <a:solidFill>
          <a:srgbClr val="000000"/>
        </a:solidFill>
        <a:latin typeface="Times New Roman" panose="02020603050405020304" pitchFamily="18" charset="0"/>
        <a:ea typeface="楷体_GB2312" pitchFamily="49" charset="-122"/>
        <a:cs typeface="+mn-cs"/>
      </a:defRPr>
    </a:lvl7pPr>
    <a:lvl8pPr marL="3200400" algn="l" defTabSz="914400" rtl="0" eaLnBrk="1" latinLnBrk="0" hangingPunct="1">
      <a:defRPr kumimoji="1" sz="3200" b="1" kern="1200">
        <a:solidFill>
          <a:srgbClr val="000000"/>
        </a:solidFill>
        <a:latin typeface="Times New Roman" panose="02020603050405020304" pitchFamily="18" charset="0"/>
        <a:ea typeface="楷体_GB2312" pitchFamily="49" charset="-122"/>
        <a:cs typeface="+mn-cs"/>
      </a:defRPr>
    </a:lvl8pPr>
    <a:lvl9pPr marL="3657600" algn="l" defTabSz="914400" rtl="0" eaLnBrk="1" latinLnBrk="0" hangingPunct="1">
      <a:defRPr kumimoji="1" sz="3200" b="1" kern="1200">
        <a:solidFill>
          <a:srgbClr val="000000"/>
        </a:solidFill>
        <a:latin typeface="Times New Roman" panose="02020603050405020304" pitchFamily="18" charset="0"/>
        <a:ea typeface="楷体_GB2312"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CC0099"/>
    <a:srgbClr val="000000"/>
    <a:srgbClr val="FF00FF"/>
    <a:srgbClr val="FFFFCC"/>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37" autoAdjust="0"/>
    <p:restoredTop sz="89374" autoAdjust="0"/>
  </p:normalViewPr>
  <p:slideViewPr>
    <p:cSldViewPr>
      <p:cViewPr varScale="1">
        <p:scale>
          <a:sx n="79" d="100"/>
          <a:sy n="79" d="100"/>
        </p:scale>
        <p:origin x="944"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image" Target="../media/image67.emf"/><Relationship Id="rId5" Type="http://schemas.openxmlformats.org/officeDocument/2006/relationships/image" Target="../media/image71.emf"/><Relationship Id="rId4" Type="http://schemas.openxmlformats.org/officeDocument/2006/relationships/image" Target="../media/image70.e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79.emf"/><Relationship Id="rId3" Type="http://schemas.openxmlformats.org/officeDocument/2006/relationships/image" Target="../media/image74.emf"/><Relationship Id="rId7" Type="http://schemas.openxmlformats.org/officeDocument/2006/relationships/image" Target="../media/image78.emf"/><Relationship Id="rId2" Type="http://schemas.openxmlformats.org/officeDocument/2006/relationships/image" Target="../media/image73.emf"/><Relationship Id="rId1" Type="http://schemas.openxmlformats.org/officeDocument/2006/relationships/image" Target="../media/image72.emf"/><Relationship Id="rId6" Type="http://schemas.openxmlformats.org/officeDocument/2006/relationships/image" Target="../media/image77.emf"/><Relationship Id="rId11" Type="http://schemas.openxmlformats.org/officeDocument/2006/relationships/image" Target="../media/image82.emf"/><Relationship Id="rId5" Type="http://schemas.openxmlformats.org/officeDocument/2006/relationships/image" Target="../media/image76.emf"/><Relationship Id="rId10" Type="http://schemas.openxmlformats.org/officeDocument/2006/relationships/image" Target="../media/image81.emf"/><Relationship Id="rId4" Type="http://schemas.openxmlformats.org/officeDocument/2006/relationships/image" Target="../media/image75.emf"/><Relationship Id="rId9" Type="http://schemas.openxmlformats.org/officeDocument/2006/relationships/image" Target="../media/image80.emf"/></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90.emf"/><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emf"/><Relationship Id="rId1" Type="http://schemas.openxmlformats.org/officeDocument/2006/relationships/image" Target="../media/image83.emf"/><Relationship Id="rId6" Type="http://schemas.openxmlformats.org/officeDocument/2006/relationships/image" Target="../media/image88.emf"/><Relationship Id="rId5" Type="http://schemas.openxmlformats.org/officeDocument/2006/relationships/image" Target="../media/image87.emf"/><Relationship Id="rId4" Type="http://schemas.openxmlformats.org/officeDocument/2006/relationships/image" Target="../media/image86.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92.emf"/><Relationship Id="rId1" Type="http://schemas.openxmlformats.org/officeDocument/2006/relationships/image" Target="../media/image91.emf"/><Relationship Id="rId5" Type="http://schemas.openxmlformats.org/officeDocument/2006/relationships/image" Target="../media/image95.emf"/><Relationship Id="rId4" Type="http://schemas.openxmlformats.org/officeDocument/2006/relationships/image" Target="../media/image94.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image" Target="../media/image96.emf"/><Relationship Id="rId5" Type="http://schemas.openxmlformats.org/officeDocument/2006/relationships/image" Target="../media/image100.emf"/><Relationship Id="rId4" Type="http://schemas.openxmlformats.org/officeDocument/2006/relationships/image" Target="../media/image99.e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108.emf"/><Relationship Id="rId3" Type="http://schemas.openxmlformats.org/officeDocument/2006/relationships/image" Target="../media/image103.emf"/><Relationship Id="rId7" Type="http://schemas.openxmlformats.org/officeDocument/2006/relationships/image" Target="../media/image107.emf"/><Relationship Id="rId2" Type="http://schemas.openxmlformats.org/officeDocument/2006/relationships/image" Target="../media/image102.emf"/><Relationship Id="rId1" Type="http://schemas.openxmlformats.org/officeDocument/2006/relationships/image" Target="../media/image101.emf"/><Relationship Id="rId6" Type="http://schemas.openxmlformats.org/officeDocument/2006/relationships/image" Target="../media/image106.emf"/><Relationship Id="rId5" Type="http://schemas.openxmlformats.org/officeDocument/2006/relationships/image" Target="../media/image105.emf"/><Relationship Id="rId4" Type="http://schemas.openxmlformats.org/officeDocument/2006/relationships/image" Target="../media/image104.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10.emf"/><Relationship Id="rId1" Type="http://schemas.openxmlformats.org/officeDocument/2006/relationships/image" Target="../media/image109.emf"/><Relationship Id="rId6" Type="http://schemas.openxmlformats.org/officeDocument/2006/relationships/image" Target="../media/image114.emf"/><Relationship Id="rId5" Type="http://schemas.openxmlformats.org/officeDocument/2006/relationships/image" Target="../media/image113.emf"/><Relationship Id="rId4" Type="http://schemas.openxmlformats.org/officeDocument/2006/relationships/image" Target="../media/image112.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image" Target="../media/image116.emf"/><Relationship Id="rId1" Type="http://schemas.openxmlformats.org/officeDocument/2006/relationships/image" Target="../media/image115.emf"/><Relationship Id="rId6" Type="http://schemas.openxmlformats.org/officeDocument/2006/relationships/image" Target="../media/image120.emf"/><Relationship Id="rId5" Type="http://schemas.openxmlformats.org/officeDocument/2006/relationships/image" Target="../media/image119.emf"/><Relationship Id="rId4" Type="http://schemas.openxmlformats.org/officeDocument/2006/relationships/image" Target="../media/image118.e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128.emf"/><Relationship Id="rId3" Type="http://schemas.openxmlformats.org/officeDocument/2006/relationships/image" Target="../media/image123.emf"/><Relationship Id="rId7" Type="http://schemas.openxmlformats.org/officeDocument/2006/relationships/image" Target="../media/image127.emf"/><Relationship Id="rId2" Type="http://schemas.openxmlformats.org/officeDocument/2006/relationships/image" Target="../media/image122.emf"/><Relationship Id="rId1" Type="http://schemas.openxmlformats.org/officeDocument/2006/relationships/image" Target="../media/image121.emf"/><Relationship Id="rId6" Type="http://schemas.openxmlformats.org/officeDocument/2006/relationships/image" Target="../media/image126.emf"/><Relationship Id="rId5" Type="http://schemas.openxmlformats.org/officeDocument/2006/relationships/image" Target="../media/image125.emf"/><Relationship Id="rId10" Type="http://schemas.openxmlformats.org/officeDocument/2006/relationships/image" Target="../media/image130.emf"/><Relationship Id="rId4" Type="http://schemas.openxmlformats.org/officeDocument/2006/relationships/image" Target="../media/image124.emf"/><Relationship Id="rId9" Type="http://schemas.openxmlformats.org/officeDocument/2006/relationships/image" Target="../media/image1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138.emf"/><Relationship Id="rId3" Type="http://schemas.openxmlformats.org/officeDocument/2006/relationships/image" Target="../media/image133.emf"/><Relationship Id="rId7" Type="http://schemas.openxmlformats.org/officeDocument/2006/relationships/image" Target="../media/image137.emf"/><Relationship Id="rId2" Type="http://schemas.openxmlformats.org/officeDocument/2006/relationships/image" Target="../media/image132.emf"/><Relationship Id="rId1" Type="http://schemas.openxmlformats.org/officeDocument/2006/relationships/image" Target="../media/image131.emf"/><Relationship Id="rId6" Type="http://schemas.openxmlformats.org/officeDocument/2006/relationships/image" Target="../media/image136.emf"/><Relationship Id="rId5" Type="http://schemas.openxmlformats.org/officeDocument/2006/relationships/image" Target="../media/image135.emf"/><Relationship Id="rId4" Type="http://schemas.openxmlformats.org/officeDocument/2006/relationships/image" Target="../media/image134.e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146.emf"/><Relationship Id="rId3" Type="http://schemas.openxmlformats.org/officeDocument/2006/relationships/image" Target="../media/image141.emf"/><Relationship Id="rId7" Type="http://schemas.openxmlformats.org/officeDocument/2006/relationships/image" Target="../media/image145.emf"/><Relationship Id="rId12" Type="http://schemas.openxmlformats.org/officeDocument/2006/relationships/image" Target="../media/image138.emf"/><Relationship Id="rId2" Type="http://schemas.openxmlformats.org/officeDocument/2006/relationships/image" Target="../media/image140.emf"/><Relationship Id="rId1" Type="http://schemas.openxmlformats.org/officeDocument/2006/relationships/image" Target="../media/image139.emf"/><Relationship Id="rId6" Type="http://schemas.openxmlformats.org/officeDocument/2006/relationships/image" Target="../media/image144.emf"/><Relationship Id="rId11" Type="http://schemas.openxmlformats.org/officeDocument/2006/relationships/image" Target="../media/image149.emf"/><Relationship Id="rId5" Type="http://schemas.openxmlformats.org/officeDocument/2006/relationships/image" Target="../media/image143.emf"/><Relationship Id="rId10" Type="http://schemas.openxmlformats.org/officeDocument/2006/relationships/image" Target="../media/image148.wmf"/><Relationship Id="rId4" Type="http://schemas.openxmlformats.org/officeDocument/2006/relationships/image" Target="../media/image142.emf"/><Relationship Id="rId9" Type="http://schemas.openxmlformats.org/officeDocument/2006/relationships/image" Target="../media/image147.e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52.emf"/><Relationship Id="rId2" Type="http://schemas.openxmlformats.org/officeDocument/2006/relationships/image" Target="../media/image151.emf"/><Relationship Id="rId1" Type="http://schemas.openxmlformats.org/officeDocument/2006/relationships/image" Target="../media/image150.e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58.emf"/><Relationship Id="rId2" Type="http://schemas.openxmlformats.org/officeDocument/2006/relationships/image" Target="../media/image157.emf"/><Relationship Id="rId1" Type="http://schemas.openxmlformats.org/officeDocument/2006/relationships/image" Target="../media/image156.e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61.emf"/><Relationship Id="rId2" Type="http://schemas.openxmlformats.org/officeDocument/2006/relationships/image" Target="../media/image160.emf"/><Relationship Id="rId1" Type="http://schemas.openxmlformats.org/officeDocument/2006/relationships/image" Target="../media/image159.emf"/></Relationships>
</file>

<file path=ppt/drawings/_rels/vmlDrawing25.vml.rels><?xml version="1.0" encoding="UTF-8" standalone="yes"?>
<Relationships xmlns="http://schemas.openxmlformats.org/package/2006/relationships"><Relationship Id="rId8" Type="http://schemas.openxmlformats.org/officeDocument/2006/relationships/image" Target="../media/image169.emf"/><Relationship Id="rId3" Type="http://schemas.openxmlformats.org/officeDocument/2006/relationships/image" Target="../media/image164.emf"/><Relationship Id="rId7" Type="http://schemas.openxmlformats.org/officeDocument/2006/relationships/image" Target="../media/image168.emf"/><Relationship Id="rId2" Type="http://schemas.openxmlformats.org/officeDocument/2006/relationships/image" Target="../media/image163.emf"/><Relationship Id="rId1" Type="http://schemas.openxmlformats.org/officeDocument/2006/relationships/image" Target="../media/image162.emf"/><Relationship Id="rId6" Type="http://schemas.openxmlformats.org/officeDocument/2006/relationships/image" Target="../media/image167.emf"/><Relationship Id="rId5" Type="http://schemas.openxmlformats.org/officeDocument/2006/relationships/image" Target="../media/image166.emf"/><Relationship Id="rId4" Type="http://schemas.openxmlformats.org/officeDocument/2006/relationships/image" Target="../media/image165.e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72.emf"/><Relationship Id="rId2" Type="http://schemas.openxmlformats.org/officeDocument/2006/relationships/image" Target="../media/image171.emf"/><Relationship Id="rId1" Type="http://schemas.openxmlformats.org/officeDocument/2006/relationships/image" Target="../media/image170.emf"/><Relationship Id="rId6" Type="http://schemas.openxmlformats.org/officeDocument/2006/relationships/image" Target="../media/image175.emf"/><Relationship Id="rId5" Type="http://schemas.openxmlformats.org/officeDocument/2006/relationships/image" Target="../media/image174.emf"/><Relationship Id="rId4" Type="http://schemas.openxmlformats.org/officeDocument/2006/relationships/image" Target="../media/image173.emf"/></Relationships>
</file>

<file path=ppt/drawings/_rels/vmlDrawing27.vml.rels><?xml version="1.0" encoding="UTF-8" standalone="yes"?>
<Relationships xmlns="http://schemas.openxmlformats.org/package/2006/relationships"><Relationship Id="rId8" Type="http://schemas.openxmlformats.org/officeDocument/2006/relationships/image" Target="../media/image183.emf"/><Relationship Id="rId3" Type="http://schemas.openxmlformats.org/officeDocument/2006/relationships/image" Target="../media/image178.emf"/><Relationship Id="rId7" Type="http://schemas.openxmlformats.org/officeDocument/2006/relationships/image" Target="../media/image182.emf"/><Relationship Id="rId2" Type="http://schemas.openxmlformats.org/officeDocument/2006/relationships/image" Target="../media/image177.emf"/><Relationship Id="rId1" Type="http://schemas.openxmlformats.org/officeDocument/2006/relationships/image" Target="../media/image176.emf"/><Relationship Id="rId6" Type="http://schemas.openxmlformats.org/officeDocument/2006/relationships/image" Target="../media/image181.emf"/><Relationship Id="rId5" Type="http://schemas.openxmlformats.org/officeDocument/2006/relationships/image" Target="../media/image180.emf"/><Relationship Id="rId4" Type="http://schemas.openxmlformats.org/officeDocument/2006/relationships/image" Target="../media/image179.emf"/><Relationship Id="rId9" Type="http://schemas.openxmlformats.org/officeDocument/2006/relationships/image" Target="../media/image184.e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87.emf"/><Relationship Id="rId7" Type="http://schemas.openxmlformats.org/officeDocument/2006/relationships/image" Target="../media/image191.emf"/><Relationship Id="rId2" Type="http://schemas.openxmlformats.org/officeDocument/2006/relationships/image" Target="../media/image186.emf"/><Relationship Id="rId1" Type="http://schemas.openxmlformats.org/officeDocument/2006/relationships/image" Target="../media/image185.emf"/><Relationship Id="rId6" Type="http://schemas.openxmlformats.org/officeDocument/2006/relationships/image" Target="../media/image190.wmf"/><Relationship Id="rId5" Type="http://schemas.openxmlformats.org/officeDocument/2006/relationships/image" Target="../media/image189.emf"/><Relationship Id="rId4" Type="http://schemas.openxmlformats.org/officeDocument/2006/relationships/image" Target="../media/image188.e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94.emf"/><Relationship Id="rId2" Type="http://schemas.openxmlformats.org/officeDocument/2006/relationships/image" Target="../media/image193.emf"/><Relationship Id="rId1" Type="http://schemas.openxmlformats.org/officeDocument/2006/relationships/image" Target="../media/image192.emf"/><Relationship Id="rId4" Type="http://schemas.openxmlformats.org/officeDocument/2006/relationships/image" Target="../media/image19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98.emf"/><Relationship Id="rId2" Type="http://schemas.openxmlformats.org/officeDocument/2006/relationships/image" Target="../media/image197.emf"/><Relationship Id="rId1" Type="http://schemas.openxmlformats.org/officeDocument/2006/relationships/image" Target="../media/image196.emf"/><Relationship Id="rId6" Type="http://schemas.openxmlformats.org/officeDocument/2006/relationships/image" Target="../media/image201.wmf"/><Relationship Id="rId5" Type="http://schemas.openxmlformats.org/officeDocument/2006/relationships/image" Target="../media/image200.wmf"/><Relationship Id="rId4" Type="http://schemas.openxmlformats.org/officeDocument/2006/relationships/image" Target="../media/image199.emf"/></Relationships>
</file>

<file path=ppt/drawings/_rels/vmlDrawing31.vml.rels><?xml version="1.0" encoding="UTF-8" standalone="yes"?>
<Relationships xmlns="http://schemas.openxmlformats.org/package/2006/relationships"><Relationship Id="rId8" Type="http://schemas.openxmlformats.org/officeDocument/2006/relationships/image" Target="../media/image209.wmf"/><Relationship Id="rId3" Type="http://schemas.openxmlformats.org/officeDocument/2006/relationships/image" Target="../media/image204.emf"/><Relationship Id="rId7" Type="http://schemas.openxmlformats.org/officeDocument/2006/relationships/image" Target="../media/image208.emf"/><Relationship Id="rId2" Type="http://schemas.openxmlformats.org/officeDocument/2006/relationships/image" Target="../media/image203.emf"/><Relationship Id="rId1" Type="http://schemas.openxmlformats.org/officeDocument/2006/relationships/image" Target="../media/image202.emf"/><Relationship Id="rId6" Type="http://schemas.openxmlformats.org/officeDocument/2006/relationships/image" Target="../media/image207.emf"/><Relationship Id="rId5" Type="http://schemas.openxmlformats.org/officeDocument/2006/relationships/image" Target="../media/image206.emf"/><Relationship Id="rId4" Type="http://schemas.openxmlformats.org/officeDocument/2006/relationships/image" Target="../media/image205.emf"/><Relationship Id="rId9" Type="http://schemas.openxmlformats.org/officeDocument/2006/relationships/image" Target="../media/image210.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216.emf"/><Relationship Id="rId2" Type="http://schemas.openxmlformats.org/officeDocument/2006/relationships/image" Target="../media/image215.emf"/><Relationship Id="rId1" Type="http://schemas.openxmlformats.org/officeDocument/2006/relationships/image" Target="../media/image214.emf"/><Relationship Id="rId5" Type="http://schemas.openxmlformats.org/officeDocument/2006/relationships/image" Target="../media/image218.emf"/><Relationship Id="rId4" Type="http://schemas.openxmlformats.org/officeDocument/2006/relationships/image" Target="../media/image217.e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221.emf"/><Relationship Id="rId2" Type="http://schemas.openxmlformats.org/officeDocument/2006/relationships/image" Target="../media/image220.emf"/><Relationship Id="rId1" Type="http://schemas.openxmlformats.org/officeDocument/2006/relationships/image" Target="../media/image219.emf"/><Relationship Id="rId6" Type="http://schemas.openxmlformats.org/officeDocument/2006/relationships/image" Target="../media/image223.emf"/><Relationship Id="rId5" Type="http://schemas.openxmlformats.org/officeDocument/2006/relationships/image" Target="../media/image218.emf"/><Relationship Id="rId4" Type="http://schemas.openxmlformats.org/officeDocument/2006/relationships/image" Target="../media/image222.emf"/></Relationships>
</file>

<file path=ppt/drawings/_rels/vmlDrawing34.vml.rels><?xml version="1.0" encoding="UTF-8" standalone="yes"?>
<Relationships xmlns="http://schemas.openxmlformats.org/package/2006/relationships"><Relationship Id="rId8" Type="http://schemas.openxmlformats.org/officeDocument/2006/relationships/image" Target="../media/image231.emf"/><Relationship Id="rId3" Type="http://schemas.openxmlformats.org/officeDocument/2006/relationships/image" Target="../media/image226.emf"/><Relationship Id="rId7" Type="http://schemas.openxmlformats.org/officeDocument/2006/relationships/image" Target="../media/image230.emf"/><Relationship Id="rId2" Type="http://schemas.openxmlformats.org/officeDocument/2006/relationships/image" Target="../media/image225.emf"/><Relationship Id="rId1" Type="http://schemas.openxmlformats.org/officeDocument/2006/relationships/image" Target="../media/image224.emf"/><Relationship Id="rId6" Type="http://schemas.openxmlformats.org/officeDocument/2006/relationships/image" Target="../media/image229.emf"/><Relationship Id="rId5" Type="http://schemas.openxmlformats.org/officeDocument/2006/relationships/image" Target="../media/image228.emf"/><Relationship Id="rId4" Type="http://schemas.openxmlformats.org/officeDocument/2006/relationships/image" Target="../media/image227.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232.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232.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0.wmf"/><Relationship Id="rId7" Type="http://schemas.openxmlformats.org/officeDocument/2006/relationships/image" Target="../media/image24.emf"/><Relationship Id="rId2" Type="http://schemas.openxmlformats.org/officeDocument/2006/relationships/image" Target="../media/image19.wmf"/><Relationship Id="rId1" Type="http://schemas.openxmlformats.org/officeDocument/2006/relationships/image" Target="../media/image18.wmf"/><Relationship Id="rId6" Type="http://schemas.openxmlformats.org/officeDocument/2006/relationships/image" Target="../media/image23.wmf"/><Relationship Id="rId5" Type="http://schemas.openxmlformats.org/officeDocument/2006/relationships/image" Target="../media/image22.wmf"/><Relationship Id="rId4" Type="http://schemas.openxmlformats.org/officeDocument/2006/relationships/image" Target="../media/image21.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image" Target="../media/image34.wmf"/><Relationship Id="rId7" Type="http://schemas.openxmlformats.org/officeDocument/2006/relationships/image" Target="../media/image36.wmf"/><Relationship Id="rId12" Type="http://schemas.openxmlformats.org/officeDocument/2006/relationships/image" Target="../media/image41.wmf"/><Relationship Id="rId2" Type="http://schemas.openxmlformats.org/officeDocument/2006/relationships/image" Target="../media/image33.wmf"/><Relationship Id="rId1" Type="http://schemas.openxmlformats.org/officeDocument/2006/relationships/image" Target="../media/image32.wmf"/><Relationship Id="rId6" Type="http://schemas.openxmlformats.org/officeDocument/2006/relationships/image" Target="../media/image20.wmf"/><Relationship Id="rId11" Type="http://schemas.openxmlformats.org/officeDocument/2006/relationships/image" Target="../media/image40.wmf"/><Relationship Id="rId5" Type="http://schemas.openxmlformats.org/officeDocument/2006/relationships/image" Target="../media/image35.wmf"/><Relationship Id="rId10" Type="http://schemas.openxmlformats.org/officeDocument/2006/relationships/image" Target="../media/image39.wmf"/><Relationship Id="rId4" Type="http://schemas.openxmlformats.org/officeDocument/2006/relationships/image" Target="../media/image18.wmf"/><Relationship Id="rId9" Type="http://schemas.openxmlformats.org/officeDocument/2006/relationships/image" Target="../media/image38.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51.emf"/><Relationship Id="rId13" Type="http://schemas.openxmlformats.org/officeDocument/2006/relationships/image" Target="../media/image56.emf"/><Relationship Id="rId3" Type="http://schemas.openxmlformats.org/officeDocument/2006/relationships/image" Target="../media/image46.emf"/><Relationship Id="rId7" Type="http://schemas.openxmlformats.org/officeDocument/2006/relationships/image" Target="../media/image50.emf"/><Relationship Id="rId12" Type="http://schemas.openxmlformats.org/officeDocument/2006/relationships/image" Target="../media/image55.emf"/><Relationship Id="rId17" Type="http://schemas.openxmlformats.org/officeDocument/2006/relationships/image" Target="../media/image60.emf"/><Relationship Id="rId2" Type="http://schemas.openxmlformats.org/officeDocument/2006/relationships/image" Target="../media/image45.emf"/><Relationship Id="rId16" Type="http://schemas.openxmlformats.org/officeDocument/2006/relationships/image" Target="../media/image59.emf"/><Relationship Id="rId1" Type="http://schemas.openxmlformats.org/officeDocument/2006/relationships/image" Target="../media/image44.emf"/><Relationship Id="rId6" Type="http://schemas.openxmlformats.org/officeDocument/2006/relationships/image" Target="../media/image49.emf"/><Relationship Id="rId11" Type="http://schemas.openxmlformats.org/officeDocument/2006/relationships/image" Target="../media/image54.emf"/><Relationship Id="rId5" Type="http://schemas.openxmlformats.org/officeDocument/2006/relationships/image" Target="../media/image48.emf"/><Relationship Id="rId15" Type="http://schemas.openxmlformats.org/officeDocument/2006/relationships/image" Target="../media/image58.emf"/><Relationship Id="rId10" Type="http://schemas.openxmlformats.org/officeDocument/2006/relationships/image" Target="../media/image53.emf"/><Relationship Id="rId4" Type="http://schemas.openxmlformats.org/officeDocument/2006/relationships/image" Target="../media/image47.emf"/><Relationship Id="rId9" Type="http://schemas.openxmlformats.org/officeDocument/2006/relationships/image" Target="../media/image52.emf"/><Relationship Id="rId14" Type="http://schemas.openxmlformats.org/officeDocument/2006/relationships/image" Target="../media/image57.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image" Target="../media/image61.emf"/><Relationship Id="rId5" Type="http://schemas.openxmlformats.org/officeDocument/2006/relationships/image" Target="../media/image65.wmf"/><Relationship Id="rId4" Type="http://schemas.openxmlformats.org/officeDocument/2006/relationships/image" Target="../media/image6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vl1pPr>
          </a:lstStyle>
          <a:p>
            <a:pPr>
              <a:defRPr/>
            </a:pPr>
            <a:fld id="{818E2F37-E584-4625-AF4A-D260BA33AD88}" type="datetimeFigureOut">
              <a:rPr lang="zh-CN" altLang="en-US"/>
              <a:pPr>
                <a:defRPr/>
              </a:pPr>
              <a:t>2022/3/29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D8DED1C0-2323-4777-8115-6EA4550673C6}"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激励、响应</a:t>
            </a:r>
            <a:endParaRPr lang="en-US" altLang="zh-CN"/>
          </a:p>
          <a:p>
            <a:pPr eaLnBrk="1" hangingPunct="1">
              <a:spcBef>
                <a:spcPct val="0"/>
              </a:spcBef>
            </a:pPr>
            <a:r>
              <a:rPr lang="zh-CN" altLang="zh-CN"/>
              <a:t>若激励变为</a:t>
            </a:r>
            <a:r>
              <a:rPr lang="en-US" altLang="zh-CN"/>
              <a:t> a</a:t>
            </a:r>
            <a:r>
              <a:rPr lang="zh-CN" altLang="en-US"/>
              <a:t>倍</a:t>
            </a:r>
            <a:r>
              <a:rPr lang="zh-CN" altLang="zh-CN"/>
              <a:t>，其中</a:t>
            </a:r>
            <a:r>
              <a:rPr lang="en-US" altLang="zh-CN"/>
              <a:t>a</a:t>
            </a:r>
            <a:r>
              <a:rPr lang="zh-CN" altLang="zh-CN"/>
              <a:t>为定值常数，则响应也将变为原来的</a:t>
            </a:r>
            <a:r>
              <a:rPr lang="en-US" altLang="zh-CN"/>
              <a:t>a</a:t>
            </a:r>
            <a:r>
              <a:rPr lang="zh-CN" altLang="zh-CN"/>
              <a:t>倍。这种性质也被称为比例性（</a:t>
            </a:r>
            <a:r>
              <a:rPr lang="en-US" altLang="zh-CN"/>
              <a:t>homogeneity</a:t>
            </a:r>
            <a:r>
              <a:rPr lang="zh-CN" altLang="zh-CN"/>
              <a:t>）</a:t>
            </a:r>
            <a:endParaRPr lang="en-US" altLang="zh-CN"/>
          </a:p>
          <a:p>
            <a:pPr eaLnBrk="1" hangingPunct="1">
              <a:spcBef>
                <a:spcPct val="0"/>
              </a:spcBef>
            </a:pPr>
            <a:r>
              <a:rPr lang="zh-CN" altLang="zh-CN"/>
              <a:t>若电路中存在多个激励，</a:t>
            </a:r>
            <a:r>
              <a:rPr lang="zh-CN" altLang="en-US"/>
              <a:t>可相加、可叠加</a:t>
            </a:r>
            <a:endParaRPr lang="en-US" altLang="zh-CN"/>
          </a:p>
          <a:p>
            <a:pPr eaLnBrk="1" hangingPunct="1">
              <a:spcBef>
                <a:spcPct val="0"/>
              </a:spcBef>
            </a:pPr>
            <a:endParaRPr lang="en-US" altLang="zh-CN"/>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BCE9998-EA5E-4123-941C-737B842EFB7D}" type="slidenum">
              <a:rPr lang="zh-CN" altLang="en-US">
                <a:solidFill>
                  <a:srgbClr val="000000"/>
                </a:solidFill>
                <a:latin typeface="Times New Roman" panose="02020603050405020304" pitchFamily="18" charset="0"/>
                <a:ea typeface="楷体_GB2312" pitchFamily="49" charset="-122"/>
              </a:rPr>
              <a:pPr>
                <a:spcBef>
                  <a:spcPct val="0"/>
                </a:spcBef>
              </a:pPr>
              <a:t>4</a:t>
            </a:fld>
            <a:endParaRPr lang="zh-CN" altLang="en-US">
              <a:solidFill>
                <a:srgbClr val="000000"/>
              </a:solidFill>
              <a:latin typeface="Times New Roman" panose="02020603050405020304" pitchFamily="18" charset="0"/>
              <a:ea typeface="楷体_GB2312" pitchFamily="49"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2A07989-1CAC-43CF-A8F5-0E28A80BC608}" type="slidenum">
              <a:rPr lang="zh-CN" altLang="en-US">
                <a:solidFill>
                  <a:srgbClr val="000000"/>
                </a:solidFill>
                <a:latin typeface="Times New Roman" panose="02020603050405020304" pitchFamily="18" charset="0"/>
                <a:ea typeface="楷体_GB2312" pitchFamily="49" charset="-122"/>
              </a:rPr>
              <a:pPr>
                <a:spcBef>
                  <a:spcPct val="0"/>
                </a:spcBef>
              </a:pPr>
              <a:t>22</a:t>
            </a:fld>
            <a:endParaRPr lang="en-US" altLang="zh-CN">
              <a:solidFill>
                <a:srgbClr val="000000"/>
              </a:solidFill>
              <a:latin typeface="Times New Roman" panose="02020603050405020304" pitchFamily="18" charset="0"/>
              <a:ea typeface="楷体_GB2312" pitchFamily="49"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327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FA86B86D-9722-435B-9165-DBDEBFF2BB31}" type="slidenum">
              <a:rPr lang="zh-CN" altLang="en-US">
                <a:solidFill>
                  <a:srgbClr val="000000"/>
                </a:solidFill>
                <a:latin typeface="Times New Roman" panose="02020603050405020304" pitchFamily="18" charset="0"/>
                <a:ea typeface="楷体_GB2312" pitchFamily="49" charset="-122"/>
              </a:rPr>
              <a:pPr>
                <a:spcBef>
                  <a:spcPct val="0"/>
                </a:spcBef>
              </a:pPr>
              <a:t>23</a:t>
            </a:fld>
            <a:endParaRPr lang="en-US" altLang="zh-CN">
              <a:solidFill>
                <a:srgbClr val="000000"/>
              </a:solidFill>
              <a:latin typeface="Times New Roman" panose="02020603050405020304" pitchFamily="18" charset="0"/>
              <a:ea typeface="楷体_GB2312" pitchFamily="49"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第一个式子，虚线回路列</a:t>
            </a:r>
            <a:r>
              <a:rPr kumimoji="1" lang="en-US" altLang="zh-CN" dirty="0"/>
              <a:t>KVL</a:t>
            </a:r>
          </a:p>
        </p:txBody>
      </p:sp>
      <p:sp>
        <p:nvSpPr>
          <p:cNvPr id="4" name="灯片编号占位符 3"/>
          <p:cNvSpPr>
            <a:spLocks noGrp="1"/>
          </p:cNvSpPr>
          <p:nvPr>
            <p:ph type="sldNum" sz="quarter" idx="5"/>
          </p:nvPr>
        </p:nvSpPr>
        <p:spPr/>
        <p:txBody>
          <a:bodyPr/>
          <a:lstStyle/>
          <a:p>
            <a:pPr>
              <a:defRPr/>
            </a:pPr>
            <a:fld id="{D8DED1C0-2323-4777-8115-6EA4550673C6}" type="slidenum">
              <a:rPr lang="zh-CN" altLang="en-US" smtClean="0"/>
              <a:pPr>
                <a:defRPr/>
              </a:pPr>
              <a:t>25</a:t>
            </a:fld>
            <a:endParaRPr lang="zh-CN" altLang="en-US"/>
          </a:p>
        </p:txBody>
      </p:sp>
    </p:spTree>
    <p:extLst>
      <p:ext uri="{BB962C8B-B14F-4D97-AF65-F5344CB8AC3E}">
        <p14:creationId xmlns:p14="http://schemas.microsoft.com/office/powerpoint/2010/main" val="25025156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vmlDrawing" Target="../drawings/vmlDrawing2.vml"/><Relationship Id="rId5" Type="http://schemas.openxmlformats.org/officeDocument/2006/relationships/image" Target="../media/image1.png"/><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gradFill rotWithShape="0">
          <a:gsLst>
            <a:gs pos="0">
              <a:srgbClr val="3366CC"/>
            </a:gs>
            <a:gs pos="100000">
              <a:srgbClr val="000000"/>
            </a:gs>
          </a:gsLst>
          <a:path path="rect">
            <a:fillToRect l="100000" t="100000"/>
          </a:path>
        </a:gradFill>
        <a:effectLst/>
      </p:bgPr>
    </p:bg>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2286000" y="5867400"/>
            <a:ext cx="4572000" cy="461665"/>
          </a:xfrm>
          <a:prstGeom prst="rect">
            <a:avLst/>
          </a:prstGeom>
          <a:noFill/>
          <a:ln>
            <a:noFill/>
          </a:ln>
          <a:extLst/>
        </p:spPr>
        <p:txBody>
          <a:bodyPr>
            <a:spAutoFit/>
          </a:bodyPr>
          <a:lstStyle>
            <a:lvl1pPr eaLnBrk="0" hangingPunct="0">
              <a:defRPr kumimoji="1" sz="3200" b="1">
                <a:solidFill>
                  <a:srgbClr val="000000"/>
                </a:solidFill>
                <a:latin typeface="Times New Roman" pitchFamily="18" charset="0"/>
                <a:ea typeface="楷体_GB2312" pitchFamily="49" charset="-122"/>
              </a:defRPr>
            </a:lvl1pPr>
            <a:lvl2pPr marL="742950" indent="-285750" eaLnBrk="0" hangingPunct="0">
              <a:defRPr kumimoji="1" sz="3200" b="1">
                <a:solidFill>
                  <a:srgbClr val="000000"/>
                </a:solidFill>
                <a:latin typeface="Times New Roman" pitchFamily="18" charset="0"/>
                <a:ea typeface="楷体_GB2312" pitchFamily="49" charset="-122"/>
              </a:defRPr>
            </a:lvl2pPr>
            <a:lvl3pPr marL="1143000" indent="-228600" eaLnBrk="0" hangingPunct="0">
              <a:defRPr kumimoji="1" sz="3200" b="1">
                <a:solidFill>
                  <a:srgbClr val="000000"/>
                </a:solidFill>
                <a:latin typeface="Times New Roman" pitchFamily="18" charset="0"/>
                <a:ea typeface="楷体_GB2312" pitchFamily="49" charset="-122"/>
              </a:defRPr>
            </a:lvl3pPr>
            <a:lvl4pPr marL="1600200" indent="-228600" eaLnBrk="0" hangingPunct="0">
              <a:defRPr kumimoji="1" sz="3200" b="1">
                <a:solidFill>
                  <a:srgbClr val="000000"/>
                </a:solidFill>
                <a:latin typeface="Times New Roman" pitchFamily="18" charset="0"/>
                <a:ea typeface="楷体_GB2312" pitchFamily="49" charset="-122"/>
              </a:defRPr>
            </a:lvl4pPr>
            <a:lvl5pPr marL="2057400" indent="-228600" eaLnBrk="0" hangingPunct="0">
              <a:defRPr kumimoji="1" sz="3200" b="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3200" b="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3200" b="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3200" b="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3200" b="1">
                <a:solidFill>
                  <a:srgbClr val="000000"/>
                </a:solidFill>
                <a:latin typeface="Times New Roman" pitchFamily="18" charset="0"/>
                <a:ea typeface="楷体_GB2312" pitchFamily="49" charset="-122"/>
              </a:defRPr>
            </a:lvl9pPr>
          </a:lstStyle>
          <a:p>
            <a:pPr algn="ctr" eaLnBrk="1" hangingPunct="1">
              <a:defRPr/>
            </a:pPr>
            <a:r>
              <a:rPr lang="zh-CN" altLang="en-US" sz="2400" dirty="0">
                <a:latin typeface="楷体_GB2312" pitchFamily="49" charset="-122"/>
              </a:rPr>
              <a:t>北京邮电大学电子工程学院</a:t>
            </a:r>
          </a:p>
        </p:txBody>
      </p:sp>
      <p:grpSp>
        <p:nvGrpSpPr>
          <p:cNvPr id="4" name="Group 4"/>
          <p:cNvGrpSpPr>
            <a:grpSpLocks/>
          </p:cNvGrpSpPr>
          <p:nvPr/>
        </p:nvGrpSpPr>
        <p:grpSpPr bwMode="auto">
          <a:xfrm>
            <a:off x="6705600" y="4800600"/>
            <a:ext cx="2033588" cy="1219200"/>
            <a:chOff x="4224" y="3024"/>
            <a:chExt cx="1281" cy="768"/>
          </a:xfrm>
        </p:grpSpPr>
        <p:sp>
          <p:nvSpPr>
            <p:cNvPr id="5" name="AutoShape 5"/>
            <p:cNvSpPr>
              <a:spLocks noChangeArrowheads="1"/>
            </p:cNvSpPr>
            <p:nvPr/>
          </p:nvSpPr>
          <p:spPr bwMode="auto">
            <a:xfrm rot="20940000">
              <a:off x="4224" y="3441"/>
              <a:ext cx="288" cy="288"/>
            </a:xfrm>
            <a:prstGeom prst="star5">
              <a:avLst/>
            </a:prstGeom>
            <a:solidFill>
              <a:srgbClr val="4D4D4D"/>
            </a:solidFill>
            <a:ln w="9525">
              <a:noFill/>
              <a:miter lim="800000"/>
              <a:headEnd/>
              <a:tailEnd/>
            </a:ln>
            <a:effectLst/>
          </p:spPr>
          <p:txBody>
            <a:bodyPr wrap="none" lIns="92075" tIns="46038" rIns="92075" bIns="46038" anchor="ctr"/>
            <a:lstStyle/>
            <a:p>
              <a:pPr eaLnBrk="1" hangingPunct="1">
                <a:spcBef>
                  <a:spcPct val="50000"/>
                </a:spcBef>
                <a:defRPr/>
              </a:pPr>
              <a:endParaRPr lang="zh-CN" altLang="zh-CN" sz="2800" b="0">
                <a:solidFill>
                  <a:schemeClr val="tx1"/>
                </a:solidFill>
                <a:ea typeface="黑体" pitchFamily="2" charset="-122"/>
              </a:endParaRPr>
            </a:p>
          </p:txBody>
        </p:sp>
        <p:sp>
          <p:nvSpPr>
            <p:cNvPr id="6" name="AutoShape 6"/>
            <p:cNvSpPr>
              <a:spLocks noChangeArrowheads="1"/>
            </p:cNvSpPr>
            <p:nvPr/>
          </p:nvSpPr>
          <p:spPr bwMode="auto">
            <a:xfrm>
              <a:off x="4701" y="3084"/>
              <a:ext cx="264" cy="264"/>
            </a:xfrm>
            <a:prstGeom prst="star5">
              <a:avLst/>
            </a:prstGeom>
            <a:solidFill>
              <a:srgbClr val="4D4D4D"/>
            </a:solidFill>
            <a:ln w="9525">
              <a:noFill/>
              <a:miter lim="800000"/>
              <a:headEnd/>
              <a:tailEnd/>
            </a:ln>
            <a:effectLst/>
          </p:spPr>
          <p:txBody>
            <a:bodyPr wrap="none" lIns="92075" tIns="46038" rIns="92075" bIns="46038" anchor="ctr"/>
            <a:lstStyle/>
            <a:p>
              <a:pPr eaLnBrk="1" hangingPunct="1">
                <a:spcBef>
                  <a:spcPct val="50000"/>
                </a:spcBef>
                <a:defRPr/>
              </a:pPr>
              <a:endParaRPr lang="zh-CN" altLang="zh-CN" sz="2800" b="0">
                <a:solidFill>
                  <a:schemeClr val="tx1"/>
                </a:solidFill>
                <a:ea typeface="黑体" pitchFamily="2" charset="-122"/>
              </a:endParaRPr>
            </a:p>
          </p:txBody>
        </p:sp>
        <p:sp>
          <p:nvSpPr>
            <p:cNvPr id="7" name="AutoShape 7"/>
            <p:cNvSpPr>
              <a:spLocks noChangeArrowheads="1"/>
            </p:cNvSpPr>
            <p:nvPr/>
          </p:nvSpPr>
          <p:spPr bwMode="auto">
            <a:xfrm rot="1320000">
              <a:off x="5073" y="3024"/>
              <a:ext cx="384" cy="384"/>
            </a:xfrm>
            <a:prstGeom prst="star5">
              <a:avLst/>
            </a:prstGeom>
            <a:solidFill>
              <a:srgbClr val="4D4D4D"/>
            </a:solidFill>
            <a:ln w="9525">
              <a:noFill/>
              <a:miter lim="800000"/>
              <a:headEnd/>
              <a:tailEnd/>
            </a:ln>
            <a:effectLst/>
          </p:spPr>
          <p:txBody>
            <a:bodyPr wrap="none" lIns="92075" tIns="46038" rIns="92075" bIns="46038" anchor="ctr"/>
            <a:lstStyle/>
            <a:p>
              <a:pPr eaLnBrk="1" hangingPunct="1">
                <a:spcBef>
                  <a:spcPct val="50000"/>
                </a:spcBef>
                <a:defRPr/>
              </a:pPr>
              <a:endParaRPr lang="zh-CN" altLang="zh-CN" sz="2800" b="0">
                <a:solidFill>
                  <a:schemeClr val="tx1"/>
                </a:solidFill>
                <a:ea typeface="黑体" pitchFamily="2" charset="-122"/>
              </a:endParaRPr>
            </a:p>
          </p:txBody>
        </p:sp>
        <p:sp>
          <p:nvSpPr>
            <p:cNvPr id="8" name="AutoShape 8"/>
            <p:cNvSpPr>
              <a:spLocks noChangeArrowheads="1"/>
            </p:cNvSpPr>
            <p:nvPr/>
          </p:nvSpPr>
          <p:spPr bwMode="auto">
            <a:xfrm rot="20940000">
              <a:off x="4305" y="3504"/>
              <a:ext cx="288" cy="288"/>
            </a:xfrm>
            <a:prstGeom prst="star5">
              <a:avLst/>
            </a:prstGeom>
            <a:gradFill rotWithShape="0">
              <a:gsLst>
                <a:gs pos="0">
                  <a:schemeClr val="bg1"/>
                </a:gs>
                <a:gs pos="100000">
                  <a:schemeClr val="bg1">
                    <a:gamma/>
                    <a:shade val="46275"/>
                    <a:invGamma/>
                  </a:schemeClr>
                </a:gs>
              </a:gsLst>
              <a:path path="shape">
                <a:fillToRect l="50000" t="50000" r="50000" b="50000"/>
              </a:path>
            </a:gradFill>
            <a:ln w="9525">
              <a:noFill/>
              <a:miter lim="800000"/>
              <a:headEnd/>
              <a:tailEnd/>
            </a:ln>
            <a:effectLst/>
          </p:spPr>
          <p:txBody>
            <a:bodyPr wrap="none" lIns="92075" tIns="46038" rIns="92075" bIns="46038" anchor="ctr"/>
            <a:lstStyle/>
            <a:p>
              <a:pPr eaLnBrk="1" hangingPunct="1">
                <a:spcBef>
                  <a:spcPct val="50000"/>
                </a:spcBef>
                <a:defRPr/>
              </a:pPr>
              <a:endParaRPr lang="zh-CN" altLang="zh-CN" sz="2800" b="0">
                <a:solidFill>
                  <a:schemeClr val="tx1"/>
                </a:solidFill>
                <a:ea typeface="黑体" pitchFamily="2" charset="-122"/>
              </a:endParaRPr>
            </a:p>
          </p:txBody>
        </p:sp>
        <p:sp>
          <p:nvSpPr>
            <p:cNvPr id="9" name="AutoShape 9"/>
            <p:cNvSpPr>
              <a:spLocks noChangeArrowheads="1"/>
            </p:cNvSpPr>
            <p:nvPr/>
          </p:nvSpPr>
          <p:spPr bwMode="auto">
            <a:xfrm>
              <a:off x="4749" y="3132"/>
              <a:ext cx="264" cy="264"/>
            </a:xfrm>
            <a:prstGeom prst="star5">
              <a:avLst/>
            </a:prstGeom>
            <a:gradFill rotWithShape="0">
              <a:gsLst>
                <a:gs pos="0">
                  <a:schemeClr val="bg1"/>
                </a:gs>
                <a:gs pos="100000">
                  <a:schemeClr val="bg1">
                    <a:gamma/>
                    <a:shade val="46275"/>
                    <a:invGamma/>
                  </a:schemeClr>
                </a:gs>
              </a:gsLst>
              <a:path path="shape">
                <a:fillToRect l="50000" t="50000" r="50000" b="50000"/>
              </a:path>
            </a:gradFill>
            <a:ln w="9525">
              <a:noFill/>
              <a:miter lim="800000"/>
              <a:headEnd/>
              <a:tailEnd/>
            </a:ln>
            <a:effectLst/>
          </p:spPr>
          <p:txBody>
            <a:bodyPr wrap="none" lIns="92075" tIns="46038" rIns="92075" bIns="46038" anchor="ctr"/>
            <a:lstStyle/>
            <a:p>
              <a:pPr eaLnBrk="1" hangingPunct="1">
                <a:spcBef>
                  <a:spcPct val="50000"/>
                </a:spcBef>
                <a:defRPr/>
              </a:pPr>
              <a:endParaRPr lang="zh-CN" altLang="zh-CN" sz="2800" b="0">
                <a:solidFill>
                  <a:schemeClr val="tx1"/>
                </a:solidFill>
                <a:ea typeface="黑体" pitchFamily="2" charset="-122"/>
              </a:endParaRPr>
            </a:p>
          </p:txBody>
        </p:sp>
        <p:sp>
          <p:nvSpPr>
            <p:cNvPr id="10" name="AutoShape 10"/>
            <p:cNvSpPr>
              <a:spLocks noChangeArrowheads="1"/>
            </p:cNvSpPr>
            <p:nvPr/>
          </p:nvSpPr>
          <p:spPr bwMode="auto">
            <a:xfrm rot="1320000">
              <a:off x="5121" y="3120"/>
              <a:ext cx="384" cy="384"/>
            </a:xfrm>
            <a:prstGeom prst="star5">
              <a:avLst/>
            </a:prstGeom>
            <a:gradFill rotWithShape="0">
              <a:gsLst>
                <a:gs pos="0">
                  <a:schemeClr val="bg1"/>
                </a:gs>
                <a:gs pos="100000">
                  <a:schemeClr val="bg1">
                    <a:gamma/>
                    <a:shade val="46275"/>
                    <a:invGamma/>
                  </a:schemeClr>
                </a:gs>
              </a:gsLst>
              <a:path path="shape">
                <a:fillToRect l="50000" t="50000" r="50000" b="50000"/>
              </a:path>
            </a:gradFill>
            <a:ln w="9525">
              <a:noFill/>
              <a:miter lim="800000"/>
              <a:headEnd/>
              <a:tailEnd/>
            </a:ln>
            <a:effectLst/>
          </p:spPr>
          <p:txBody>
            <a:bodyPr wrap="none" lIns="92075" tIns="46038" rIns="92075" bIns="46038" anchor="ctr"/>
            <a:lstStyle/>
            <a:p>
              <a:pPr eaLnBrk="1" hangingPunct="1">
                <a:spcBef>
                  <a:spcPct val="50000"/>
                </a:spcBef>
                <a:defRPr/>
              </a:pPr>
              <a:endParaRPr lang="zh-CN" altLang="zh-CN" sz="2800" b="0">
                <a:solidFill>
                  <a:schemeClr val="tx1"/>
                </a:solidFill>
                <a:ea typeface="黑体" pitchFamily="2" charset="-122"/>
              </a:endParaRPr>
            </a:p>
          </p:txBody>
        </p:sp>
      </p:grpSp>
      <p:sp>
        <p:nvSpPr>
          <p:cNvPr id="11" name="AutoShape 11">
            <a:hlinkClick r:id="" action="ppaction://hlinkshowjump?jump=endshow" highlightClick="1"/>
          </p:cNvPr>
          <p:cNvSpPr>
            <a:spLocks noChangeArrowheads="1"/>
          </p:cNvSpPr>
          <p:nvPr/>
        </p:nvSpPr>
        <p:spPr bwMode="auto">
          <a:xfrm>
            <a:off x="7010400" y="6096000"/>
            <a:ext cx="990600" cy="533400"/>
          </a:xfrm>
          <a:prstGeom prst="flowChartOnlineStorage">
            <a:avLst/>
          </a:prstGeom>
          <a:gradFill rotWithShape="0">
            <a:gsLst>
              <a:gs pos="0">
                <a:schemeClr val="bg1"/>
              </a:gs>
              <a:gs pos="100000">
                <a:schemeClr val="bg1">
                  <a:gamma/>
                  <a:shade val="46275"/>
                  <a:invGamma/>
                </a:schemeClr>
              </a:gs>
            </a:gsLst>
            <a:path path="shape">
              <a:fillToRect l="50000" t="50000" r="50000" b="50000"/>
            </a:path>
          </a:gradFill>
          <a:ln w="9525">
            <a:noFill/>
            <a:miter lim="800000"/>
            <a:headEnd/>
            <a:tailEnd/>
          </a:ln>
          <a:effectLst/>
        </p:spPr>
        <p:txBody>
          <a:bodyPr wrap="none" anchor="ctr"/>
          <a:lstStyle/>
          <a:p>
            <a:pPr algn="ctr" eaLnBrk="1" hangingPunct="1">
              <a:defRPr/>
            </a:pPr>
            <a:r>
              <a:rPr lang="zh-CN" altLang="en-US" sz="2000" b="0">
                <a:solidFill>
                  <a:schemeClr val="bg2"/>
                </a:solidFill>
                <a:ea typeface="华文行楷" pitchFamily="2" charset="-122"/>
              </a:rPr>
              <a:t>退出</a:t>
            </a:r>
          </a:p>
        </p:txBody>
      </p:sp>
      <p:sp>
        <p:nvSpPr>
          <p:cNvPr id="12" name="AutoShape 12">
            <a:hlinkClick r:id="" action="ppaction://hlinkshowjump?jump=nextslide" highlightClick="1">
              <a:snd r:embed="rId3" name="chimes.wav"/>
            </a:hlinkClick>
          </p:cNvPr>
          <p:cNvSpPr>
            <a:spLocks noChangeArrowheads="1"/>
          </p:cNvSpPr>
          <p:nvPr/>
        </p:nvSpPr>
        <p:spPr bwMode="auto">
          <a:xfrm rot="10800000">
            <a:off x="7924800" y="6096000"/>
            <a:ext cx="990600" cy="533400"/>
          </a:xfrm>
          <a:prstGeom prst="flowChartOnlineStorage">
            <a:avLst/>
          </a:prstGeom>
          <a:gradFill rotWithShape="0">
            <a:gsLst>
              <a:gs pos="0">
                <a:schemeClr val="bg1"/>
              </a:gs>
              <a:gs pos="100000">
                <a:schemeClr val="bg1">
                  <a:gamma/>
                  <a:shade val="46275"/>
                  <a:invGamma/>
                </a:schemeClr>
              </a:gs>
            </a:gsLst>
            <a:path path="shape">
              <a:fillToRect l="50000" t="50000" r="50000" b="50000"/>
            </a:path>
          </a:gradFill>
          <a:ln w="9525">
            <a:noFill/>
            <a:miter lim="800000"/>
            <a:headEnd/>
            <a:tailEnd/>
          </a:ln>
          <a:effectLst/>
        </p:spPr>
        <p:txBody>
          <a:bodyPr rot="10800000" wrap="none" anchor="ctr"/>
          <a:lstStyle/>
          <a:p>
            <a:pPr algn="ctr" eaLnBrk="1" hangingPunct="1">
              <a:defRPr/>
            </a:pPr>
            <a:r>
              <a:rPr lang="zh-CN" altLang="en-US" sz="2000" b="0">
                <a:solidFill>
                  <a:schemeClr val="bg2"/>
                </a:solidFill>
                <a:ea typeface="华文行楷" pitchFamily="2" charset="-122"/>
              </a:rPr>
              <a:t>开始</a:t>
            </a:r>
          </a:p>
        </p:txBody>
      </p:sp>
      <p:graphicFrame>
        <p:nvGraphicFramePr>
          <p:cNvPr id="13" name="Object 13"/>
          <p:cNvGraphicFramePr>
            <a:graphicFrameLocks noChangeAspect="1"/>
          </p:cNvGraphicFramePr>
          <p:nvPr/>
        </p:nvGraphicFramePr>
        <p:xfrm>
          <a:off x="762000" y="914400"/>
          <a:ext cx="685800" cy="590550"/>
        </p:xfrm>
        <a:graphic>
          <a:graphicData uri="http://schemas.openxmlformats.org/presentationml/2006/ole">
            <mc:AlternateContent xmlns:mc="http://schemas.openxmlformats.org/markup-compatibility/2006">
              <mc:Choice xmlns:v="urn:schemas-microsoft-com:vml" Requires="v">
                <p:oleObj spid="_x0000_s65561" name="BMP 图象" r:id="rId4" imgW="685714" imgH="590476" progId="Paint.Picture">
                  <p:embed/>
                </p:oleObj>
              </mc:Choice>
              <mc:Fallback>
                <p:oleObj name="BMP 图象" r:id="rId4" imgW="685714" imgH="590476" progId="Paint.Picture">
                  <p:embed/>
                  <p:pic>
                    <p:nvPicPr>
                      <p:cNvPr id="3078"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914400"/>
                        <a:ext cx="685800"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WordArt 15"/>
          <p:cNvSpPr>
            <a:spLocks noChangeArrowheads="1" noChangeShapeType="1" noTextEdit="1"/>
          </p:cNvSpPr>
          <p:nvPr/>
        </p:nvSpPr>
        <p:spPr bwMode="auto">
          <a:xfrm>
            <a:off x="533400" y="685800"/>
            <a:ext cx="1143000" cy="685800"/>
          </a:xfrm>
          <a:prstGeom prst="rect">
            <a:avLst/>
          </a:prstGeom>
        </p:spPr>
        <p:txBody>
          <a:bodyPr spcFirstLastPara="1" wrap="none" fromWordArt="1">
            <a:prstTxWarp prst="textArchUp">
              <a:avLst>
                <a:gd name="adj" fmla="val 10800004"/>
              </a:avLst>
            </a:prstTxWarp>
          </a:bodyPr>
          <a:lstStyle/>
          <a:p>
            <a:pPr algn="ctr"/>
            <a:r>
              <a:rPr lang="zh-CN" altLang="en-US" sz="3600" kern="10">
                <a:ln w="9525">
                  <a:solidFill>
                    <a:srgbClr val="0000FF"/>
                  </a:solidFill>
                  <a:round/>
                  <a:headEnd/>
                  <a:tailEnd/>
                </a:ln>
                <a:solidFill>
                  <a:srgbClr val="00FF00"/>
                </a:solidFill>
                <a:latin typeface="宋体" panose="02010600030101010101" pitchFamily="2" charset="-122"/>
                <a:ea typeface="宋体" panose="02010600030101010101" pitchFamily="2" charset="-122"/>
              </a:rPr>
              <a:t>电路与电子学基础</a:t>
            </a:r>
          </a:p>
        </p:txBody>
      </p:sp>
      <p:sp>
        <p:nvSpPr>
          <p:cNvPr id="12290" name="Rectangle 2"/>
          <p:cNvSpPr>
            <a:spLocks noGrp="1" noChangeArrowheads="1"/>
          </p:cNvSpPr>
          <p:nvPr>
            <p:ph type="ctrTitle"/>
          </p:nvPr>
        </p:nvSpPr>
        <p:spPr>
          <a:xfrm>
            <a:off x="685800" y="1981200"/>
            <a:ext cx="7772400" cy="1143000"/>
          </a:xfrm>
        </p:spPr>
        <p:txBody>
          <a:bodyPr/>
          <a:lstStyle>
            <a:lvl1pPr algn="ctr">
              <a:defRPr>
                <a:solidFill>
                  <a:srgbClr val="CCCC00"/>
                </a:solidFill>
                <a:ea typeface="楷体_GB2312" pitchFamily="49" charset="-122"/>
              </a:defRPr>
            </a:lvl1pPr>
          </a:lstStyle>
          <a:p>
            <a:r>
              <a:rPr lang="zh-CN" altLang="en-US"/>
              <a:t>单击此处编辑母版标题样式</a:t>
            </a:r>
          </a:p>
        </p:txBody>
      </p:sp>
    </p:spTree>
    <p:extLst>
      <p:ext uri="{BB962C8B-B14F-4D97-AF65-F5344CB8AC3E}">
        <p14:creationId xmlns:p14="http://schemas.microsoft.com/office/powerpoint/2010/main" val="1397131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673485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0"/>
            <a:ext cx="2057400" cy="61261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0"/>
            <a:ext cx="6019800" cy="61261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0208612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A619CC57-4BBA-4306-A9A1-D6A4F9A04F72}" type="slidenum">
              <a:rPr lang="en-US" altLang="zh-CN"/>
              <a:pPr>
                <a:defRPr/>
              </a:pPr>
              <a:t>‹#›</a:t>
            </a:fld>
            <a:endParaRPr lang="en-US" altLang="zh-CN"/>
          </a:p>
        </p:txBody>
      </p:sp>
    </p:spTree>
    <p:extLst>
      <p:ext uri="{BB962C8B-B14F-4D97-AF65-F5344CB8AC3E}">
        <p14:creationId xmlns:p14="http://schemas.microsoft.com/office/powerpoint/2010/main" val="39918644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935E79BE-26A9-446A-83B1-BBF3C3538679}" type="slidenum">
              <a:rPr lang="en-US" altLang="zh-CN"/>
              <a:pPr>
                <a:defRPr/>
              </a:pPr>
              <a:t>‹#›</a:t>
            </a:fld>
            <a:endParaRPr lang="en-US" altLang="zh-CN"/>
          </a:p>
        </p:txBody>
      </p:sp>
    </p:spTree>
    <p:extLst>
      <p:ext uri="{BB962C8B-B14F-4D97-AF65-F5344CB8AC3E}">
        <p14:creationId xmlns:p14="http://schemas.microsoft.com/office/powerpoint/2010/main" val="26668106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0C77CCC-E75D-4098-AFDB-03378F224AA3}" type="slidenum">
              <a:rPr lang="en-US" altLang="zh-CN"/>
              <a:pPr>
                <a:defRPr/>
              </a:pPr>
              <a:t>‹#›</a:t>
            </a:fld>
            <a:endParaRPr lang="en-US" altLang="zh-CN"/>
          </a:p>
        </p:txBody>
      </p:sp>
    </p:spTree>
    <p:extLst>
      <p:ext uri="{BB962C8B-B14F-4D97-AF65-F5344CB8AC3E}">
        <p14:creationId xmlns:p14="http://schemas.microsoft.com/office/powerpoint/2010/main" val="25533070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4AC56BB3-0522-4453-8AF5-5CDE1C2FE70C}" type="slidenum">
              <a:rPr lang="en-US" altLang="zh-CN"/>
              <a:pPr>
                <a:defRPr/>
              </a:pPr>
              <a:t>‹#›</a:t>
            </a:fld>
            <a:endParaRPr lang="en-US" altLang="zh-CN"/>
          </a:p>
        </p:txBody>
      </p:sp>
    </p:spTree>
    <p:extLst>
      <p:ext uri="{BB962C8B-B14F-4D97-AF65-F5344CB8AC3E}">
        <p14:creationId xmlns:p14="http://schemas.microsoft.com/office/powerpoint/2010/main" val="9761554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DB26EFD0-BC0F-44B1-9BB4-639613E2DA69}" type="slidenum">
              <a:rPr lang="en-US" altLang="zh-CN"/>
              <a:pPr>
                <a:defRPr/>
              </a:pPr>
              <a:t>‹#›</a:t>
            </a:fld>
            <a:endParaRPr lang="en-US" altLang="zh-CN"/>
          </a:p>
        </p:txBody>
      </p:sp>
    </p:spTree>
    <p:extLst>
      <p:ext uri="{BB962C8B-B14F-4D97-AF65-F5344CB8AC3E}">
        <p14:creationId xmlns:p14="http://schemas.microsoft.com/office/powerpoint/2010/main" val="21837706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061C7AB6-71F0-4DFF-AE79-61D31CB1D2CF}" type="slidenum">
              <a:rPr lang="en-US" altLang="zh-CN"/>
              <a:pPr>
                <a:defRPr/>
              </a:pPr>
              <a:t>‹#›</a:t>
            </a:fld>
            <a:endParaRPr lang="en-US" altLang="zh-CN"/>
          </a:p>
        </p:txBody>
      </p:sp>
    </p:spTree>
    <p:extLst>
      <p:ext uri="{BB962C8B-B14F-4D97-AF65-F5344CB8AC3E}">
        <p14:creationId xmlns:p14="http://schemas.microsoft.com/office/powerpoint/2010/main" val="2396096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D6ECB0FF-26BA-4968-80A7-58F2EC0F7F66}" type="slidenum">
              <a:rPr lang="en-US" altLang="zh-CN"/>
              <a:pPr>
                <a:defRPr/>
              </a:pPr>
              <a:t>‹#›</a:t>
            </a:fld>
            <a:endParaRPr lang="en-US" altLang="zh-CN"/>
          </a:p>
        </p:txBody>
      </p:sp>
    </p:spTree>
    <p:extLst>
      <p:ext uri="{BB962C8B-B14F-4D97-AF65-F5344CB8AC3E}">
        <p14:creationId xmlns:p14="http://schemas.microsoft.com/office/powerpoint/2010/main" val="9813315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9462E60E-88F4-4634-B8C4-CCDFC06CB294}" type="slidenum">
              <a:rPr lang="en-US" altLang="zh-CN"/>
              <a:pPr>
                <a:defRPr/>
              </a:pPr>
              <a:t>‹#›</a:t>
            </a:fld>
            <a:endParaRPr lang="en-US" altLang="zh-CN"/>
          </a:p>
        </p:txBody>
      </p:sp>
    </p:spTree>
    <p:extLst>
      <p:ext uri="{BB962C8B-B14F-4D97-AF65-F5344CB8AC3E}">
        <p14:creationId xmlns:p14="http://schemas.microsoft.com/office/powerpoint/2010/main" val="163802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131672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7EBEDAAD-44C3-4A14-8BC6-9CE316350413}" type="slidenum">
              <a:rPr lang="en-US" altLang="zh-CN"/>
              <a:pPr>
                <a:defRPr/>
              </a:pPr>
              <a:t>‹#›</a:t>
            </a:fld>
            <a:endParaRPr lang="en-US" altLang="zh-CN"/>
          </a:p>
        </p:txBody>
      </p:sp>
    </p:spTree>
    <p:extLst>
      <p:ext uri="{BB962C8B-B14F-4D97-AF65-F5344CB8AC3E}">
        <p14:creationId xmlns:p14="http://schemas.microsoft.com/office/powerpoint/2010/main" val="38497565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A6E00AD2-F32D-40B9-9A98-C69E1A75DDF0}" type="slidenum">
              <a:rPr lang="en-US" altLang="zh-CN"/>
              <a:pPr>
                <a:defRPr/>
              </a:pPr>
              <a:t>‹#›</a:t>
            </a:fld>
            <a:endParaRPr lang="en-US" altLang="zh-CN"/>
          </a:p>
        </p:txBody>
      </p:sp>
    </p:spTree>
    <p:extLst>
      <p:ext uri="{BB962C8B-B14F-4D97-AF65-F5344CB8AC3E}">
        <p14:creationId xmlns:p14="http://schemas.microsoft.com/office/powerpoint/2010/main" val="7381563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9A4320A5-4EDA-47F4-AEF4-750A7616DA43}" type="slidenum">
              <a:rPr lang="en-US" altLang="zh-CN"/>
              <a:pPr>
                <a:defRPr/>
              </a:pPr>
              <a:t>‹#›</a:t>
            </a:fld>
            <a:endParaRPr lang="en-US" altLang="zh-CN"/>
          </a:p>
        </p:txBody>
      </p:sp>
    </p:spTree>
    <p:extLst>
      <p:ext uri="{BB962C8B-B14F-4D97-AF65-F5344CB8AC3E}">
        <p14:creationId xmlns:p14="http://schemas.microsoft.com/office/powerpoint/2010/main" val="19079903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E5AB1E87-E59E-40C0-ABBD-840CF775CF16}" type="slidenum">
              <a:rPr lang="en-US" altLang="zh-CN"/>
              <a:pPr>
                <a:defRPr/>
              </a:pPr>
              <a:t>‹#›</a:t>
            </a:fld>
            <a:endParaRPr lang="en-US" altLang="zh-CN"/>
          </a:p>
        </p:txBody>
      </p:sp>
    </p:spTree>
    <p:extLst>
      <p:ext uri="{BB962C8B-B14F-4D97-AF65-F5344CB8AC3E}">
        <p14:creationId xmlns:p14="http://schemas.microsoft.com/office/powerpoint/2010/main" val="2133593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702525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563191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0857108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883087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7194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387916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7543101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audio" Target="../media/audio2.wav"/><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audio" Target="../media/audio1.wav"/></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1267" name="Rectangle 3"/>
          <p:cNvSpPr>
            <a:spLocks noChangeArrowheads="1"/>
          </p:cNvSpPr>
          <p:nvPr/>
        </p:nvSpPr>
        <p:spPr bwMode="auto">
          <a:xfrm>
            <a:off x="381000" y="990600"/>
            <a:ext cx="8077200" cy="76200"/>
          </a:xfrm>
          <a:prstGeom prst="rect">
            <a:avLst/>
          </a:prstGeom>
          <a:gradFill rotWithShape="0">
            <a:gsLst>
              <a:gs pos="0">
                <a:schemeClr val="bg1"/>
              </a:gs>
              <a:gs pos="100000">
                <a:schemeClr val="bg1">
                  <a:gamma/>
                  <a:shade val="46275"/>
                  <a:invGamma/>
                </a:schemeClr>
              </a:gs>
            </a:gsLst>
            <a:path path="shape">
              <a:fillToRect l="50000" t="50000" r="50000" b="50000"/>
            </a:path>
          </a:gradFill>
          <a:ln w="9525">
            <a:noFill/>
            <a:miter lim="800000"/>
            <a:headEnd/>
            <a:tailEnd/>
          </a:ln>
          <a:effectLst/>
        </p:spPr>
        <p:txBody>
          <a:bodyPr/>
          <a:lstStyle/>
          <a:p>
            <a:pPr eaLnBrk="1" hangingPunct="1">
              <a:defRPr/>
            </a:pPr>
            <a:endParaRPr lang="zh-CN" altLang="zh-CN" sz="4000" b="0">
              <a:solidFill>
                <a:schemeClr val="tx1"/>
              </a:solidFill>
              <a:ea typeface="宋体" pitchFamily="2" charset="-122"/>
            </a:endParaRPr>
          </a:p>
        </p:txBody>
      </p:sp>
      <p:sp>
        <p:nvSpPr>
          <p:cNvPr id="1028" name="AutoShape 4">
            <a:hlinkClick r:id="" action="ppaction://hlinkshowjump?jump=nextslide" highlightClick="1">
              <a:snd r:embed="rId14" name="chimes.wav"/>
            </a:hlinkClick>
          </p:cNvPr>
          <p:cNvSpPr>
            <a:spLocks noChangeAspect="1" noChangeArrowheads="1"/>
          </p:cNvSpPr>
          <p:nvPr/>
        </p:nvSpPr>
        <p:spPr bwMode="auto">
          <a:xfrm>
            <a:off x="8458200" y="6478588"/>
            <a:ext cx="306388" cy="306387"/>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3200" b="1">
                <a:solidFill>
                  <a:srgbClr val="000000"/>
                </a:solidFill>
                <a:latin typeface="Times New Roman" panose="02020603050405020304" pitchFamily="18" charset="0"/>
                <a:ea typeface="楷体_GB2312" pitchFamily="49" charset="-122"/>
              </a:defRPr>
            </a:lvl1pPr>
            <a:lvl2pPr marL="742950" indent="-285750" eaLnBrk="0" hangingPunct="0">
              <a:defRPr kumimoji="1" sz="3200" b="1">
                <a:solidFill>
                  <a:srgbClr val="000000"/>
                </a:solidFill>
                <a:latin typeface="Times New Roman" panose="02020603050405020304" pitchFamily="18" charset="0"/>
                <a:ea typeface="楷体_GB2312" pitchFamily="49" charset="-122"/>
              </a:defRPr>
            </a:lvl2pPr>
            <a:lvl3pPr marL="1143000" indent="-228600" eaLnBrk="0" hangingPunct="0">
              <a:defRPr kumimoji="1" sz="3200" b="1">
                <a:solidFill>
                  <a:srgbClr val="000000"/>
                </a:solidFill>
                <a:latin typeface="Times New Roman" panose="02020603050405020304" pitchFamily="18" charset="0"/>
                <a:ea typeface="楷体_GB2312" pitchFamily="49" charset="-122"/>
              </a:defRPr>
            </a:lvl3pPr>
            <a:lvl4pPr marL="1600200" indent="-228600" eaLnBrk="0" hangingPunct="0">
              <a:defRPr kumimoji="1" sz="3200" b="1">
                <a:solidFill>
                  <a:srgbClr val="000000"/>
                </a:solidFill>
                <a:latin typeface="Times New Roman" panose="02020603050405020304" pitchFamily="18" charset="0"/>
                <a:ea typeface="楷体_GB2312" pitchFamily="49" charset="-122"/>
              </a:defRPr>
            </a:lvl4pPr>
            <a:lvl5pPr marL="2057400" indent="-228600" eaLnBrk="0" hangingPunct="0">
              <a:defRPr kumimoji="1" sz="32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32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32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32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3200" b="1">
                <a:solidFill>
                  <a:srgbClr val="000000"/>
                </a:solidFill>
                <a:latin typeface="Times New Roman" panose="02020603050405020304" pitchFamily="18" charset="0"/>
                <a:ea typeface="楷体_GB2312" pitchFamily="49" charset="-122"/>
              </a:defRPr>
            </a:lvl9pPr>
          </a:lstStyle>
          <a:p>
            <a:pPr eaLnBrk="1" hangingPunct="1">
              <a:defRPr/>
            </a:pPr>
            <a:endParaRPr lang="zh-CN" altLang="en-US"/>
          </a:p>
        </p:txBody>
      </p:sp>
      <p:sp>
        <p:nvSpPr>
          <p:cNvPr id="1029" name="AutoShape 5">
            <a:hlinkClick r:id="" action="ppaction://hlinkshowjump?jump=lastslideviewed" highlightClick="1"/>
          </p:cNvPr>
          <p:cNvSpPr>
            <a:spLocks noChangeAspect="1" noChangeArrowheads="1"/>
          </p:cNvSpPr>
          <p:nvPr/>
        </p:nvSpPr>
        <p:spPr bwMode="auto">
          <a:xfrm>
            <a:off x="7848600" y="6478588"/>
            <a:ext cx="306388" cy="306387"/>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3200" b="1">
                <a:solidFill>
                  <a:srgbClr val="000000"/>
                </a:solidFill>
                <a:latin typeface="Times New Roman" panose="02020603050405020304" pitchFamily="18" charset="0"/>
                <a:ea typeface="楷体_GB2312" pitchFamily="49" charset="-122"/>
              </a:defRPr>
            </a:lvl1pPr>
            <a:lvl2pPr marL="742950" indent="-285750" eaLnBrk="0" hangingPunct="0">
              <a:defRPr kumimoji="1" sz="3200" b="1">
                <a:solidFill>
                  <a:srgbClr val="000000"/>
                </a:solidFill>
                <a:latin typeface="Times New Roman" panose="02020603050405020304" pitchFamily="18" charset="0"/>
                <a:ea typeface="楷体_GB2312" pitchFamily="49" charset="-122"/>
              </a:defRPr>
            </a:lvl2pPr>
            <a:lvl3pPr marL="1143000" indent="-228600" eaLnBrk="0" hangingPunct="0">
              <a:defRPr kumimoji="1" sz="3200" b="1">
                <a:solidFill>
                  <a:srgbClr val="000000"/>
                </a:solidFill>
                <a:latin typeface="Times New Roman" panose="02020603050405020304" pitchFamily="18" charset="0"/>
                <a:ea typeface="楷体_GB2312" pitchFamily="49" charset="-122"/>
              </a:defRPr>
            </a:lvl3pPr>
            <a:lvl4pPr marL="1600200" indent="-228600" eaLnBrk="0" hangingPunct="0">
              <a:defRPr kumimoji="1" sz="3200" b="1">
                <a:solidFill>
                  <a:srgbClr val="000000"/>
                </a:solidFill>
                <a:latin typeface="Times New Roman" panose="02020603050405020304" pitchFamily="18" charset="0"/>
                <a:ea typeface="楷体_GB2312" pitchFamily="49" charset="-122"/>
              </a:defRPr>
            </a:lvl4pPr>
            <a:lvl5pPr marL="2057400" indent="-228600" eaLnBrk="0" hangingPunct="0">
              <a:defRPr kumimoji="1" sz="32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32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32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32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3200" b="1">
                <a:solidFill>
                  <a:srgbClr val="000000"/>
                </a:solidFill>
                <a:latin typeface="Times New Roman" panose="02020603050405020304" pitchFamily="18" charset="0"/>
                <a:ea typeface="楷体_GB2312" pitchFamily="49" charset="-122"/>
              </a:defRPr>
            </a:lvl9pPr>
          </a:lstStyle>
          <a:p>
            <a:pPr eaLnBrk="1" hangingPunct="1">
              <a:defRPr/>
            </a:pPr>
            <a:endParaRPr lang="zh-CN" altLang="en-US"/>
          </a:p>
        </p:txBody>
      </p:sp>
      <p:sp>
        <p:nvSpPr>
          <p:cNvPr id="1030" name="AutoShape 6">
            <a:hlinkClick r:id="" action="ppaction://hlinkshowjump?jump=firstslide" highlightClick="1"/>
          </p:cNvPr>
          <p:cNvSpPr>
            <a:spLocks noChangeAspect="1" noChangeArrowheads="1"/>
          </p:cNvSpPr>
          <p:nvPr/>
        </p:nvSpPr>
        <p:spPr bwMode="auto">
          <a:xfrm>
            <a:off x="7543800" y="6478588"/>
            <a:ext cx="306388" cy="306387"/>
          </a:xfrm>
          <a:prstGeom prst="actionButtonHome">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3200" b="1">
                <a:solidFill>
                  <a:srgbClr val="000000"/>
                </a:solidFill>
                <a:latin typeface="Times New Roman" panose="02020603050405020304" pitchFamily="18" charset="0"/>
                <a:ea typeface="楷体_GB2312" pitchFamily="49" charset="-122"/>
              </a:defRPr>
            </a:lvl1pPr>
            <a:lvl2pPr marL="742950" indent="-285750" eaLnBrk="0" hangingPunct="0">
              <a:defRPr kumimoji="1" sz="3200" b="1">
                <a:solidFill>
                  <a:srgbClr val="000000"/>
                </a:solidFill>
                <a:latin typeface="Times New Roman" panose="02020603050405020304" pitchFamily="18" charset="0"/>
                <a:ea typeface="楷体_GB2312" pitchFamily="49" charset="-122"/>
              </a:defRPr>
            </a:lvl2pPr>
            <a:lvl3pPr marL="1143000" indent="-228600" eaLnBrk="0" hangingPunct="0">
              <a:defRPr kumimoji="1" sz="3200" b="1">
                <a:solidFill>
                  <a:srgbClr val="000000"/>
                </a:solidFill>
                <a:latin typeface="Times New Roman" panose="02020603050405020304" pitchFamily="18" charset="0"/>
                <a:ea typeface="楷体_GB2312" pitchFamily="49" charset="-122"/>
              </a:defRPr>
            </a:lvl3pPr>
            <a:lvl4pPr marL="1600200" indent="-228600" eaLnBrk="0" hangingPunct="0">
              <a:defRPr kumimoji="1" sz="3200" b="1">
                <a:solidFill>
                  <a:srgbClr val="000000"/>
                </a:solidFill>
                <a:latin typeface="Times New Roman" panose="02020603050405020304" pitchFamily="18" charset="0"/>
                <a:ea typeface="楷体_GB2312" pitchFamily="49" charset="-122"/>
              </a:defRPr>
            </a:lvl4pPr>
            <a:lvl5pPr marL="2057400" indent="-228600" eaLnBrk="0" hangingPunct="0">
              <a:defRPr kumimoji="1" sz="32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32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32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32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3200" b="1">
                <a:solidFill>
                  <a:srgbClr val="000000"/>
                </a:solidFill>
                <a:latin typeface="Times New Roman" panose="02020603050405020304" pitchFamily="18" charset="0"/>
                <a:ea typeface="楷体_GB2312" pitchFamily="49" charset="-122"/>
              </a:defRPr>
            </a:lvl9pPr>
          </a:lstStyle>
          <a:p>
            <a:pPr eaLnBrk="1" hangingPunct="1">
              <a:defRPr/>
            </a:pPr>
            <a:endParaRPr lang="zh-CN" altLang="en-US"/>
          </a:p>
        </p:txBody>
      </p:sp>
      <p:sp>
        <p:nvSpPr>
          <p:cNvPr id="1031" name="AutoShape 7">
            <a:hlinkClick r:id="" action="ppaction://hlinkshowjump?jump=endshow" highlightClick="1"/>
          </p:cNvPr>
          <p:cNvSpPr>
            <a:spLocks noChangeAspect="1" noChangeArrowheads="1"/>
          </p:cNvSpPr>
          <p:nvPr/>
        </p:nvSpPr>
        <p:spPr bwMode="auto">
          <a:xfrm>
            <a:off x="8761413" y="6478588"/>
            <a:ext cx="306387" cy="306387"/>
          </a:xfrm>
          <a:prstGeom prst="actionButtonBlank">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3200" b="1">
                <a:solidFill>
                  <a:srgbClr val="000000"/>
                </a:solidFill>
                <a:latin typeface="Times New Roman" panose="02020603050405020304" pitchFamily="18" charset="0"/>
                <a:ea typeface="楷体_GB2312" pitchFamily="49" charset="-122"/>
              </a:defRPr>
            </a:lvl1pPr>
            <a:lvl2pPr marL="742950" indent="-285750" eaLnBrk="0" hangingPunct="0">
              <a:defRPr kumimoji="1" sz="3200" b="1">
                <a:solidFill>
                  <a:srgbClr val="000000"/>
                </a:solidFill>
                <a:latin typeface="Times New Roman" panose="02020603050405020304" pitchFamily="18" charset="0"/>
                <a:ea typeface="楷体_GB2312" pitchFamily="49" charset="-122"/>
              </a:defRPr>
            </a:lvl2pPr>
            <a:lvl3pPr marL="1143000" indent="-228600" eaLnBrk="0" hangingPunct="0">
              <a:defRPr kumimoji="1" sz="3200" b="1">
                <a:solidFill>
                  <a:srgbClr val="000000"/>
                </a:solidFill>
                <a:latin typeface="Times New Roman" panose="02020603050405020304" pitchFamily="18" charset="0"/>
                <a:ea typeface="楷体_GB2312" pitchFamily="49" charset="-122"/>
              </a:defRPr>
            </a:lvl3pPr>
            <a:lvl4pPr marL="1600200" indent="-228600" eaLnBrk="0" hangingPunct="0">
              <a:defRPr kumimoji="1" sz="3200" b="1">
                <a:solidFill>
                  <a:srgbClr val="000000"/>
                </a:solidFill>
                <a:latin typeface="Times New Roman" panose="02020603050405020304" pitchFamily="18" charset="0"/>
                <a:ea typeface="楷体_GB2312" pitchFamily="49" charset="-122"/>
              </a:defRPr>
            </a:lvl4pPr>
            <a:lvl5pPr marL="2057400" indent="-228600" eaLnBrk="0" hangingPunct="0">
              <a:defRPr kumimoji="1" sz="32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32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32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32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3200" b="1">
                <a:solidFill>
                  <a:srgbClr val="000000"/>
                </a:solidFill>
                <a:latin typeface="Times New Roman" panose="02020603050405020304" pitchFamily="18" charset="0"/>
                <a:ea typeface="楷体_GB2312" pitchFamily="49" charset="-122"/>
              </a:defRPr>
            </a:lvl9pPr>
          </a:lstStyle>
          <a:p>
            <a:pPr algn="ctr" eaLnBrk="1" hangingPunct="1">
              <a:defRPr/>
            </a:pPr>
            <a:r>
              <a:rPr lang="en-US" altLang="zh-CN" sz="2000" b="0">
                <a:solidFill>
                  <a:srgbClr val="204060"/>
                </a:solidFill>
                <a:latin typeface="Arial Black" panose="020B0A04020102020204" pitchFamily="34" charset="0"/>
                <a:ea typeface="隶书" panose="02010509060101010101" pitchFamily="49" charset="-122"/>
              </a:rPr>
              <a:t>X</a:t>
            </a:r>
          </a:p>
        </p:txBody>
      </p:sp>
      <p:sp>
        <p:nvSpPr>
          <p:cNvPr id="1032" name="AutoShape 8">
            <a:hlinkClick r:id="" action="ppaction://hlinkshowjump?jump=previousslide" highlightClick="1">
              <a:snd r:embed="rId15" name="LASER.WAV"/>
            </a:hlinkClick>
          </p:cNvPr>
          <p:cNvSpPr>
            <a:spLocks noChangeAspect="1" noChangeArrowheads="1"/>
          </p:cNvSpPr>
          <p:nvPr/>
        </p:nvSpPr>
        <p:spPr bwMode="auto">
          <a:xfrm>
            <a:off x="8153400" y="6477000"/>
            <a:ext cx="306388" cy="306388"/>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3200" b="1">
                <a:solidFill>
                  <a:srgbClr val="000000"/>
                </a:solidFill>
                <a:latin typeface="Times New Roman" panose="02020603050405020304" pitchFamily="18" charset="0"/>
                <a:ea typeface="楷体_GB2312" pitchFamily="49" charset="-122"/>
              </a:defRPr>
            </a:lvl1pPr>
            <a:lvl2pPr marL="742950" indent="-285750" eaLnBrk="0" hangingPunct="0">
              <a:defRPr kumimoji="1" sz="3200" b="1">
                <a:solidFill>
                  <a:srgbClr val="000000"/>
                </a:solidFill>
                <a:latin typeface="Times New Roman" panose="02020603050405020304" pitchFamily="18" charset="0"/>
                <a:ea typeface="楷体_GB2312" pitchFamily="49" charset="-122"/>
              </a:defRPr>
            </a:lvl2pPr>
            <a:lvl3pPr marL="1143000" indent="-228600" eaLnBrk="0" hangingPunct="0">
              <a:defRPr kumimoji="1" sz="3200" b="1">
                <a:solidFill>
                  <a:srgbClr val="000000"/>
                </a:solidFill>
                <a:latin typeface="Times New Roman" panose="02020603050405020304" pitchFamily="18" charset="0"/>
                <a:ea typeface="楷体_GB2312" pitchFamily="49" charset="-122"/>
              </a:defRPr>
            </a:lvl3pPr>
            <a:lvl4pPr marL="1600200" indent="-228600" eaLnBrk="0" hangingPunct="0">
              <a:defRPr kumimoji="1" sz="3200" b="1">
                <a:solidFill>
                  <a:srgbClr val="000000"/>
                </a:solidFill>
                <a:latin typeface="Times New Roman" panose="02020603050405020304" pitchFamily="18" charset="0"/>
                <a:ea typeface="楷体_GB2312" pitchFamily="49" charset="-122"/>
              </a:defRPr>
            </a:lvl4pPr>
            <a:lvl5pPr marL="2057400" indent="-228600" eaLnBrk="0" hangingPunct="0">
              <a:defRPr kumimoji="1" sz="32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32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32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32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3200" b="1">
                <a:solidFill>
                  <a:srgbClr val="000000"/>
                </a:solidFill>
                <a:latin typeface="Times New Roman" panose="02020603050405020304" pitchFamily="18" charset="0"/>
                <a:ea typeface="楷体_GB2312" pitchFamily="49" charset="-122"/>
              </a:defRPr>
            </a:lvl9pPr>
          </a:lstStyle>
          <a:p>
            <a:pPr algn="ctr" eaLnBrk="1" hangingPunct="1">
              <a:defRPr/>
            </a:pPr>
            <a:endParaRPr lang="zh-CN" altLang="zh-CN" sz="2400" b="0">
              <a:solidFill>
                <a:schemeClr val="tx1"/>
              </a:solidFill>
              <a:ea typeface="宋体" panose="02010600030101010101" pitchFamily="2" charset="-122"/>
            </a:endParaRPr>
          </a:p>
        </p:txBody>
      </p:sp>
      <p:graphicFrame>
        <p:nvGraphicFramePr>
          <p:cNvPr id="11273" name="Object 9"/>
          <p:cNvGraphicFramePr>
            <a:graphicFrameLocks noChangeAspect="1"/>
          </p:cNvGraphicFramePr>
          <p:nvPr/>
        </p:nvGraphicFramePr>
        <p:xfrm>
          <a:off x="8382000" y="95250"/>
          <a:ext cx="685800" cy="590550"/>
        </p:xfrm>
        <a:graphic>
          <a:graphicData uri="http://schemas.openxmlformats.org/presentationml/2006/ole">
            <mc:AlternateContent xmlns:mc="http://schemas.openxmlformats.org/markup-compatibility/2006">
              <mc:Choice xmlns:v="urn:schemas-microsoft-com:vml" Requires="v">
                <p:oleObj spid="_x0000_s1058" name="BMP 图象" r:id="rId16" imgW="685714" imgH="590476" progId="Paint.Picture">
                  <p:embed/>
                </p:oleObj>
              </mc:Choice>
              <mc:Fallback>
                <p:oleObj name="BMP 图象" r:id="rId16" imgW="685714" imgH="590476" progId="Paint.Picture">
                  <p:embed/>
                  <p:pic>
                    <p:nvPicPr>
                      <p:cNvPr id="0" name="Object 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382000" y="95250"/>
                        <a:ext cx="685800"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274" name="Text Box 10" descr="绿色大理石"/>
          <p:cNvSpPr txBox="1">
            <a:spLocks noChangeArrowheads="1"/>
          </p:cNvSpPr>
          <p:nvPr/>
        </p:nvSpPr>
        <p:spPr bwMode="auto">
          <a:xfrm>
            <a:off x="8839200" y="0"/>
            <a:ext cx="304800" cy="990600"/>
          </a:xfrm>
          <a:prstGeom prst="rect">
            <a:avLst/>
          </a:prstGeom>
          <a:noFill/>
          <a:ln w="9525">
            <a:noFill/>
            <a:miter lim="800000"/>
            <a:headEnd/>
            <a:tailEnd/>
          </a:ln>
          <a:effectLst/>
        </p:spPr>
        <p:txBody>
          <a:bodyPr vert="eaVert" lIns="36000" tIns="36000" rIns="36000" bIns="36000" anchor="ctr" anchorCtr="1"/>
          <a:lstStyle>
            <a:lvl1pPr eaLnBrk="0" hangingPunct="0">
              <a:defRPr kumimoji="1" sz="3200" b="1">
                <a:solidFill>
                  <a:srgbClr val="000000"/>
                </a:solidFill>
                <a:latin typeface="Times New Roman" panose="02020603050405020304" pitchFamily="18" charset="0"/>
                <a:ea typeface="楷体_GB2312" pitchFamily="49" charset="-122"/>
              </a:defRPr>
            </a:lvl1pPr>
            <a:lvl2pPr marL="742950" indent="-285750" eaLnBrk="0" hangingPunct="0">
              <a:defRPr kumimoji="1" sz="3200" b="1">
                <a:solidFill>
                  <a:srgbClr val="000000"/>
                </a:solidFill>
                <a:latin typeface="Times New Roman" panose="02020603050405020304" pitchFamily="18" charset="0"/>
                <a:ea typeface="楷体_GB2312" pitchFamily="49" charset="-122"/>
              </a:defRPr>
            </a:lvl2pPr>
            <a:lvl3pPr marL="1143000" indent="-228600" eaLnBrk="0" hangingPunct="0">
              <a:defRPr kumimoji="1" sz="3200" b="1">
                <a:solidFill>
                  <a:srgbClr val="000000"/>
                </a:solidFill>
                <a:latin typeface="Times New Roman" panose="02020603050405020304" pitchFamily="18" charset="0"/>
                <a:ea typeface="楷体_GB2312" pitchFamily="49" charset="-122"/>
              </a:defRPr>
            </a:lvl3pPr>
            <a:lvl4pPr marL="1600200" indent="-228600" eaLnBrk="0" hangingPunct="0">
              <a:defRPr kumimoji="1" sz="3200" b="1">
                <a:solidFill>
                  <a:srgbClr val="000000"/>
                </a:solidFill>
                <a:latin typeface="Times New Roman" panose="02020603050405020304" pitchFamily="18" charset="0"/>
                <a:ea typeface="楷体_GB2312" pitchFamily="49" charset="-122"/>
              </a:defRPr>
            </a:lvl4pPr>
            <a:lvl5pPr marL="2057400" indent="-228600" eaLnBrk="0" hangingPunct="0">
              <a:defRPr kumimoji="1" sz="3200" b="1">
                <a:solidFill>
                  <a:srgbClr val="000000"/>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3200" b="1">
                <a:solidFill>
                  <a:srgbClr val="000000"/>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3200" b="1">
                <a:solidFill>
                  <a:srgbClr val="000000"/>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3200" b="1">
                <a:solidFill>
                  <a:srgbClr val="000000"/>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3200" b="1">
                <a:solidFill>
                  <a:srgbClr val="000000"/>
                </a:solidFill>
                <a:latin typeface="Times New Roman" panose="02020603050405020304" pitchFamily="18" charset="0"/>
                <a:ea typeface="楷体_GB2312" pitchFamily="49" charset="-122"/>
              </a:defRPr>
            </a:lvl9pPr>
          </a:lstStyle>
          <a:p>
            <a:pPr eaLnBrk="1" fontAlgn="ctr" hangingPunct="1">
              <a:defRPr/>
            </a:pPr>
            <a:r>
              <a:rPr lang="zh-CN" altLang="en-US" sz="1400">
                <a:solidFill>
                  <a:schemeClr val="folHlink"/>
                </a:solidFill>
                <a:effectLst>
                  <a:outerShdw blurRad="38100" dist="38100" dir="2700000" algn="tl">
                    <a:srgbClr val="FFFFFF"/>
                  </a:outerShdw>
                </a:effectLst>
                <a:latin typeface="楷体_GB2312" pitchFamily="49" charset="-122"/>
              </a:rPr>
              <a:t>第 </a:t>
            </a:r>
            <a:fld id="{82138624-A6BD-42C1-BE7C-28FF535C0CAA}" type="slidenum">
              <a:rPr lang="zh-CN" altLang="en-US" sz="1400" smtClean="0">
                <a:solidFill>
                  <a:schemeClr val="folHlink"/>
                </a:solidFill>
                <a:effectLst>
                  <a:outerShdw blurRad="38100" dist="38100" dir="2700000" algn="tl">
                    <a:srgbClr val="FFFFFF"/>
                  </a:outerShdw>
                </a:effectLst>
                <a:latin typeface="Verdana" panose="020B0604030504040204" pitchFamily="34" charset="0"/>
              </a:rPr>
              <a:pPr eaLnBrk="1" fontAlgn="ctr" hangingPunct="1">
                <a:defRPr/>
              </a:pPr>
              <a:t>‹#›</a:t>
            </a:fld>
            <a:r>
              <a:rPr lang="zh-CN" altLang="en-US" sz="1400">
                <a:solidFill>
                  <a:schemeClr val="folHlink"/>
                </a:solidFill>
                <a:effectLst>
                  <a:outerShdw blurRad="38100" dist="38100" dir="2700000" algn="tl">
                    <a:srgbClr val="FFFFFF"/>
                  </a:outerShdw>
                </a:effectLst>
                <a:latin typeface="Verdana" panose="020B0604030504040204" pitchFamily="34" charset="0"/>
              </a:rPr>
              <a:t> </a:t>
            </a:r>
            <a:r>
              <a:rPr lang="zh-CN" altLang="en-US" sz="1400">
                <a:solidFill>
                  <a:schemeClr val="folHlink"/>
                </a:solidFill>
                <a:effectLst>
                  <a:outerShdw blurRad="38100" dist="38100" dir="2700000" algn="tl">
                    <a:srgbClr val="FFFFFF"/>
                  </a:outerShdw>
                </a:effectLst>
                <a:latin typeface="楷体_GB2312" pitchFamily="49" charset="-122"/>
              </a:rPr>
              <a:t>页</a:t>
            </a:r>
          </a:p>
        </p:txBody>
      </p:sp>
    </p:spTree>
  </p:cSld>
  <p:clrMap bg1="lt1" tx1="dk1" bg2="lt2" tx2="dk2" accent1="accent1" accent2="accent2" accent3="accent3" accent4="accent4" accent5="accent5" accent6="accent6" hlink="hlink" folHlink="folHlink"/>
  <p:sldLayoutIdLst>
    <p:sldLayoutId id="2147484205" r:id="rId1"/>
    <p:sldLayoutId id="2147484183" r:id="rId2"/>
    <p:sldLayoutId id="2147484184" r:id="rId3"/>
    <p:sldLayoutId id="2147484185" r:id="rId4"/>
    <p:sldLayoutId id="2147484186" r:id="rId5"/>
    <p:sldLayoutId id="2147484187" r:id="rId6"/>
    <p:sldLayoutId id="2147484188" r:id="rId7"/>
    <p:sldLayoutId id="2147484189" r:id="rId8"/>
    <p:sldLayoutId id="2147484190" r:id="rId9"/>
    <p:sldLayoutId id="2147484191" r:id="rId10"/>
    <p:sldLayoutId id="2147484192" r:id="rId11"/>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11273"/>
                                        </p:tgtEl>
                                        <p:attrNameLst>
                                          <p:attrName>style.visibility</p:attrName>
                                        </p:attrNameLst>
                                      </p:cBhvr>
                                      <p:to>
                                        <p:strVal val="visible"/>
                                      </p:to>
                                    </p:set>
                                    <p:anim calcmode="lin" valueType="num">
                                      <p:cBhvr>
                                        <p:cTn id="7" dur="500" fill="hold"/>
                                        <p:tgtEl>
                                          <p:spTgt spid="11273"/>
                                        </p:tgtEl>
                                        <p:attrNameLst>
                                          <p:attrName>ppt_w</p:attrName>
                                        </p:attrNameLst>
                                      </p:cBhvr>
                                      <p:tavLst>
                                        <p:tav tm="0">
                                          <p:val>
                                            <p:fltVal val="0"/>
                                          </p:val>
                                        </p:tav>
                                        <p:tav tm="100000">
                                          <p:val>
                                            <p:strVal val="#ppt_w"/>
                                          </p:val>
                                        </p:tav>
                                      </p:tavLst>
                                    </p:anim>
                                    <p:anim calcmode="lin" valueType="num">
                                      <p:cBhvr>
                                        <p:cTn id="8" dur="500" fill="hold"/>
                                        <p:tgtEl>
                                          <p:spTgt spid="11273"/>
                                        </p:tgtEl>
                                        <p:attrNameLst>
                                          <p:attrName>ppt_h</p:attrName>
                                        </p:attrNameLst>
                                      </p:cBhvr>
                                      <p:tavLst>
                                        <p:tav tm="0">
                                          <p:val>
                                            <p:fltVal val="0"/>
                                          </p:val>
                                        </p:tav>
                                        <p:tav tm="100000">
                                          <p:val>
                                            <p:strVal val="#ppt_h"/>
                                          </p:val>
                                        </p:tav>
                                      </p:tavLst>
                                    </p:anim>
                                  </p:childTnLst>
                                  <p:subTnLst>
                                    <p:set>
                                      <p:cBhvr override="childStyle">
                                        <p:cTn dur="1" fill="hold" display="0" masterRel="sameClick" afterEffect="1">
                                          <p:stCondLst>
                                            <p:cond evt="end" delay="0">
                                              <p:tn val="5"/>
                                            </p:cond>
                                          </p:stCondLst>
                                        </p:cTn>
                                        <p:tgtEl>
                                          <p:spTgt spid="1127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l"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l"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l"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l"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2532"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kumimoji="0" sz="1400" b="0">
                <a:solidFill>
                  <a:schemeClr val="tx1"/>
                </a:solidFill>
                <a:latin typeface="+mn-lt"/>
                <a:ea typeface="+mn-ea"/>
              </a:defRPr>
            </a:lvl1pPr>
          </a:lstStyle>
          <a:p>
            <a:pPr>
              <a:defRPr/>
            </a:pPr>
            <a:endParaRPr lang="en-US" altLang="zh-CN"/>
          </a:p>
        </p:txBody>
      </p:sp>
      <p:sp>
        <p:nvSpPr>
          <p:cNvPr id="22533"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kumimoji="0" sz="1400" b="0">
                <a:solidFill>
                  <a:schemeClr val="tx1"/>
                </a:solidFill>
                <a:latin typeface="+mn-lt"/>
                <a:ea typeface="+mn-ea"/>
              </a:defRPr>
            </a:lvl1pPr>
          </a:lstStyle>
          <a:p>
            <a:pPr>
              <a:defRPr/>
            </a:pPr>
            <a:endParaRPr lang="en-US" altLang="zh-CN"/>
          </a:p>
        </p:txBody>
      </p:sp>
      <p:sp>
        <p:nvSpPr>
          <p:cNvPr id="22534"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0" sz="1400" b="0" smtClean="0">
                <a:solidFill>
                  <a:schemeClr val="tx1"/>
                </a:solidFill>
                <a:latin typeface="Arial" panose="020B0604020202020204" pitchFamily="34" charset="0"/>
                <a:ea typeface="宋体" panose="02010600030101010101" pitchFamily="2" charset="-122"/>
              </a:defRPr>
            </a:lvl1pPr>
          </a:lstStyle>
          <a:p>
            <a:pPr>
              <a:defRPr/>
            </a:pPr>
            <a:fld id="{D8E9A4D9-C9F8-4249-BA99-9564436ED3F1}"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193" r:id="rId1"/>
    <p:sldLayoutId id="2147484194" r:id="rId2"/>
    <p:sldLayoutId id="2147484195" r:id="rId3"/>
    <p:sldLayoutId id="2147484196" r:id="rId4"/>
    <p:sldLayoutId id="2147484197" r:id="rId5"/>
    <p:sldLayoutId id="2147484198" r:id="rId6"/>
    <p:sldLayoutId id="2147484199" r:id="rId7"/>
    <p:sldLayoutId id="2147484200" r:id="rId8"/>
    <p:sldLayoutId id="2147484201" r:id="rId9"/>
    <p:sldLayoutId id="2147484202" r:id="rId10"/>
    <p:sldLayoutId id="2147484203" r:id="rId11"/>
    <p:sldLayoutId id="2147484204"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16.bin"/><Relationship Id="rId13" Type="http://schemas.openxmlformats.org/officeDocument/2006/relationships/image" Target="../media/image18.wmf"/><Relationship Id="rId18" Type="http://schemas.openxmlformats.org/officeDocument/2006/relationships/oleObject" Target="../embeddings/oleObject20.bin"/><Relationship Id="rId26" Type="http://schemas.openxmlformats.org/officeDocument/2006/relationships/oleObject" Target="../embeddings/oleObject24.bin"/><Relationship Id="rId3" Type="http://schemas.openxmlformats.org/officeDocument/2006/relationships/oleObject" Target="../embeddings/oleObject14.bin"/><Relationship Id="rId21" Type="http://schemas.openxmlformats.org/officeDocument/2006/relationships/image" Target="../media/image37.wmf"/><Relationship Id="rId7" Type="http://schemas.openxmlformats.org/officeDocument/2006/relationships/image" Target="../media/image42.png"/><Relationship Id="rId12" Type="http://schemas.openxmlformats.org/officeDocument/2006/relationships/oleObject" Target="../embeddings/oleObject17.bin"/><Relationship Id="rId17" Type="http://schemas.openxmlformats.org/officeDocument/2006/relationships/image" Target="../media/image20.wmf"/><Relationship Id="rId25" Type="http://schemas.openxmlformats.org/officeDocument/2006/relationships/image" Target="../media/image39.wmf"/><Relationship Id="rId2" Type="http://schemas.openxmlformats.org/officeDocument/2006/relationships/slideLayout" Target="../slideLayouts/slideLayout23.xml"/><Relationship Id="rId16" Type="http://schemas.openxmlformats.org/officeDocument/2006/relationships/oleObject" Target="../embeddings/oleObject19.bin"/><Relationship Id="rId20" Type="http://schemas.openxmlformats.org/officeDocument/2006/relationships/oleObject" Target="../embeddings/oleObject21.bin"/><Relationship Id="rId29" Type="http://schemas.openxmlformats.org/officeDocument/2006/relationships/oleObject" Target="../embeddings/oleObject25.bin"/><Relationship Id="rId1" Type="http://schemas.openxmlformats.org/officeDocument/2006/relationships/vmlDrawing" Target="../drawings/vmlDrawing7.vml"/><Relationship Id="rId6" Type="http://schemas.openxmlformats.org/officeDocument/2006/relationships/image" Target="../media/image33.wmf"/><Relationship Id="rId11" Type="http://schemas.openxmlformats.org/officeDocument/2006/relationships/image" Target="../media/image30.wmf"/><Relationship Id="rId24" Type="http://schemas.openxmlformats.org/officeDocument/2006/relationships/oleObject" Target="../embeddings/oleObject23.bin"/><Relationship Id="rId5" Type="http://schemas.openxmlformats.org/officeDocument/2006/relationships/oleObject" Target="../embeddings/oleObject15.bin"/><Relationship Id="rId15" Type="http://schemas.openxmlformats.org/officeDocument/2006/relationships/image" Target="../media/image35.wmf"/><Relationship Id="rId23" Type="http://schemas.openxmlformats.org/officeDocument/2006/relationships/image" Target="../media/image38.wmf"/><Relationship Id="rId28" Type="http://schemas.openxmlformats.org/officeDocument/2006/relationships/image" Target="../media/image43.png"/><Relationship Id="rId10" Type="http://schemas.openxmlformats.org/officeDocument/2006/relationships/image" Target="../media/image28.wmf"/><Relationship Id="rId19" Type="http://schemas.openxmlformats.org/officeDocument/2006/relationships/image" Target="../media/image36.wmf"/><Relationship Id="rId4" Type="http://schemas.openxmlformats.org/officeDocument/2006/relationships/image" Target="../media/image32.wmf"/><Relationship Id="rId9" Type="http://schemas.openxmlformats.org/officeDocument/2006/relationships/image" Target="../media/image34.wmf"/><Relationship Id="rId14" Type="http://schemas.openxmlformats.org/officeDocument/2006/relationships/oleObject" Target="../embeddings/oleObject18.bin"/><Relationship Id="rId22" Type="http://schemas.openxmlformats.org/officeDocument/2006/relationships/oleObject" Target="../embeddings/oleObject22.bin"/><Relationship Id="rId27" Type="http://schemas.openxmlformats.org/officeDocument/2006/relationships/image" Target="../media/image40.wmf"/><Relationship Id="rId30" Type="http://schemas.openxmlformats.org/officeDocument/2006/relationships/image" Target="../media/image41.wmf"/></Relationships>
</file>

<file path=ppt/slides/_rels/slide11.xml.rels><?xml version="1.0" encoding="UTF-8" standalone="yes"?>
<Relationships xmlns="http://schemas.openxmlformats.org/package/2006/relationships"><Relationship Id="rId13" Type="http://schemas.openxmlformats.org/officeDocument/2006/relationships/oleObject" Target="../embeddings/oleObject31.bin"/><Relationship Id="rId18" Type="http://schemas.openxmlformats.org/officeDocument/2006/relationships/image" Target="../media/image51.emf"/><Relationship Id="rId26" Type="http://schemas.openxmlformats.org/officeDocument/2006/relationships/image" Target="../media/image55.emf"/><Relationship Id="rId3" Type="http://schemas.openxmlformats.org/officeDocument/2006/relationships/oleObject" Target="../embeddings/oleObject26.bin"/><Relationship Id="rId21" Type="http://schemas.openxmlformats.org/officeDocument/2006/relationships/oleObject" Target="../embeddings/oleObject35.bin"/><Relationship Id="rId34" Type="http://schemas.openxmlformats.org/officeDocument/2006/relationships/image" Target="../media/image59.emf"/><Relationship Id="rId7" Type="http://schemas.openxmlformats.org/officeDocument/2006/relationships/oleObject" Target="../embeddings/oleObject28.bin"/><Relationship Id="rId12" Type="http://schemas.openxmlformats.org/officeDocument/2006/relationships/image" Target="../media/image48.emf"/><Relationship Id="rId17" Type="http://schemas.openxmlformats.org/officeDocument/2006/relationships/oleObject" Target="../embeddings/oleObject33.bin"/><Relationship Id="rId25" Type="http://schemas.openxmlformats.org/officeDocument/2006/relationships/oleObject" Target="../embeddings/oleObject37.bin"/><Relationship Id="rId33" Type="http://schemas.openxmlformats.org/officeDocument/2006/relationships/oleObject" Target="../embeddings/oleObject41.bin"/><Relationship Id="rId2" Type="http://schemas.openxmlformats.org/officeDocument/2006/relationships/slideLayout" Target="../slideLayouts/slideLayout18.xml"/><Relationship Id="rId16" Type="http://schemas.openxmlformats.org/officeDocument/2006/relationships/image" Target="../media/image50.emf"/><Relationship Id="rId20" Type="http://schemas.openxmlformats.org/officeDocument/2006/relationships/image" Target="../media/image52.emf"/><Relationship Id="rId29" Type="http://schemas.openxmlformats.org/officeDocument/2006/relationships/oleObject" Target="../embeddings/oleObject39.bin"/><Relationship Id="rId1" Type="http://schemas.openxmlformats.org/officeDocument/2006/relationships/vmlDrawing" Target="../drawings/vmlDrawing8.vml"/><Relationship Id="rId6" Type="http://schemas.openxmlformats.org/officeDocument/2006/relationships/image" Target="../media/image45.emf"/><Relationship Id="rId11" Type="http://schemas.openxmlformats.org/officeDocument/2006/relationships/oleObject" Target="../embeddings/oleObject30.bin"/><Relationship Id="rId24" Type="http://schemas.openxmlformats.org/officeDocument/2006/relationships/image" Target="../media/image54.emf"/><Relationship Id="rId32" Type="http://schemas.openxmlformats.org/officeDocument/2006/relationships/image" Target="../media/image58.emf"/><Relationship Id="rId5" Type="http://schemas.openxmlformats.org/officeDocument/2006/relationships/oleObject" Target="../embeddings/oleObject27.bin"/><Relationship Id="rId15" Type="http://schemas.openxmlformats.org/officeDocument/2006/relationships/oleObject" Target="../embeddings/oleObject32.bin"/><Relationship Id="rId23" Type="http://schemas.openxmlformats.org/officeDocument/2006/relationships/oleObject" Target="../embeddings/oleObject36.bin"/><Relationship Id="rId28" Type="http://schemas.openxmlformats.org/officeDocument/2006/relationships/image" Target="../media/image56.emf"/><Relationship Id="rId36" Type="http://schemas.openxmlformats.org/officeDocument/2006/relationships/image" Target="../media/image60.emf"/><Relationship Id="rId10" Type="http://schemas.openxmlformats.org/officeDocument/2006/relationships/image" Target="../media/image47.emf"/><Relationship Id="rId19" Type="http://schemas.openxmlformats.org/officeDocument/2006/relationships/oleObject" Target="../embeddings/oleObject34.bin"/><Relationship Id="rId31" Type="http://schemas.openxmlformats.org/officeDocument/2006/relationships/oleObject" Target="../embeddings/oleObject40.bin"/><Relationship Id="rId4" Type="http://schemas.openxmlformats.org/officeDocument/2006/relationships/image" Target="../media/image44.emf"/><Relationship Id="rId9" Type="http://schemas.openxmlformats.org/officeDocument/2006/relationships/oleObject" Target="../embeddings/oleObject29.bin"/><Relationship Id="rId14" Type="http://schemas.openxmlformats.org/officeDocument/2006/relationships/image" Target="../media/image49.emf"/><Relationship Id="rId22" Type="http://schemas.openxmlformats.org/officeDocument/2006/relationships/image" Target="../media/image53.emf"/><Relationship Id="rId27" Type="http://schemas.openxmlformats.org/officeDocument/2006/relationships/oleObject" Target="../embeddings/oleObject38.bin"/><Relationship Id="rId30" Type="http://schemas.openxmlformats.org/officeDocument/2006/relationships/image" Target="../media/image57.emf"/><Relationship Id="rId35" Type="http://schemas.openxmlformats.org/officeDocument/2006/relationships/oleObject" Target="../embeddings/oleObject42.bin"/><Relationship Id="rId8" Type="http://schemas.openxmlformats.org/officeDocument/2006/relationships/image" Target="../media/image46.emf"/></Relationships>
</file>

<file path=ppt/slides/_rels/slide12.xml.rels><?xml version="1.0" encoding="UTF-8" standalone="yes"?>
<Relationships xmlns="http://schemas.openxmlformats.org/package/2006/relationships"><Relationship Id="rId8" Type="http://schemas.openxmlformats.org/officeDocument/2006/relationships/image" Target="../media/image63.emf"/><Relationship Id="rId13" Type="http://schemas.openxmlformats.org/officeDocument/2006/relationships/oleObject" Target="../embeddings/oleObject48.bin"/><Relationship Id="rId3" Type="http://schemas.openxmlformats.org/officeDocument/2006/relationships/oleObject" Target="../embeddings/oleObject43.bin"/><Relationship Id="rId7" Type="http://schemas.openxmlformats.org/officeDocument/2006/relationships/oleObject" Target="../embeddings/oleObject45.bin"/><Relationship Id="rId12" Type="http://schemas.openxmlformats.org/officeDocument/2006/relationships/image" Target="../media/image65.wmf"/><Relationship Id="rId2" Type="http://schemas.openxmlformats.org/officeDocument/2006/relationships/slideLayout" Target="../slideLayouts/slideLayout13.xml"/><Relationship Id="rId1" Type="http://schemas.openxmlformats.org/officeDocument/2006/relationships/vmlDrawing" Target="../drawings/vmlDrawing9.vml"/><Relationship Id="rId6" Type="http://schemas.openxmlformats.org/officeDocument/2006/relationships/image" Target="../media/image62.emf"/><Relationship Id="rId11" Type="http://schemas.openxmlformats.org/officeDocument/2006/relationships/oleObject" Target="../embeddings/oleObject47.bin"/><Relationship Id="rId5" Type="http://schemas.openxmlformats.org/officeDocument/2006/relationships/oleObject" Target="../embeddings/oleObject44.bin"/><Relationship Id="rId10" Type="http://schemas.openxmlformats.org/officeDocument/2006/relationships/image" Target="../media/image64.wmf"/><Relationship Id="rId4" Type="http://schemas.openxmlformats.org/officeDocument/2006/relationships/image" Target="../media/image61.emf"/><Relationship Id="rId9" Type="http://schemas.openxmlformats.org/officeDocument/2006/relationships/oleObject" Target="../embeddings/oleObject46.bin"/><Relationship Id="rId14" Type="http://schemas.openxmlformats.org/officeDocument/2006/relationships/oleObject" Target="../embeddings/oleObject49.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13.xml"/><Relationship Id="rId1" Type="http://schemas.openxmlformats.org/officeDocument/2006/relationships/vmlDrawing" Target="../drawings/vmlDrawing10.vml"/><Relationship Id="rId4" Type="http://schemas.openxmlformats.org/officeDocument/2006/relationships/image" Target="../media/image66.emf"/></Relationships>
</file>

<file path=ppt/slides/_rels/slide15.xml.rels><?xml version="1.0" encoding="UTF-8" standalone="yes"?>
<Relationships xmlns="http://schemas.openxmlformats.org/package/2006/relationships"><Relationship Id="rId8" Type="http://schemas.openxmlformats.org/officeDocument/2006/relationships/image" Target="../media/image69.emf"/><Relationship Id="rId3" Type="http://schemas.openxmlformats.org/officeDocument/2006/relationships/oleObject" Target="../embeddings/oleObject51.bin"/><Relationship Id="rId7" Type="http://schemas.openxmlformats.org/officeDocument/2006/relationships/oleObject" Target="../embeddings/oleObject53.bin"/><Relationship Id="rId12" Type="http://schemas.openxmlformats.org/officeDocument/2006/relationships/image" Target="../media/image71.emf"/><Relationship Id="rId2" Type="http://schemas.openxmlformats.org/officeDocument/2006/relationships/slideLayout" Target="../slideLayouts/slideLayout13.xml"/><Relationship Id="rId1" Type="http://schemas.openxmlformats.org/officeDocument/2006/relationships/vmlDrawing" Target="../drawings/vmlDrawing11.vml"/><Relationship Id="rId6" Type="http://schemas.openxmlformats.org/officeDocument/2006/relationships/image" Target="../media/image68.emf"/><Relationship Id="rId11" Type="http://schemas.openxmlformats.org/officeDocument/2006/relationships/oleObject" Target="../embeddings/oleObject55.bin"/><Relationship Id="rId5" Type="http://schemas.openxmlformats.org/officeDocument/2006/relationships/oleObject" Target="../embeddings/oleObject52.bin"/><Relationship Id="rId10" Type="http://schemas.openxmlformats.org/officeDocument/2006/relationships/image" Target="../media/image70.emf"/><Relationship Id="rId4" Type="http://schemas.openxmlformats.org/officeDocument/2006/relationships/image" Target="../media/image67.emf"/><Relationship Id="rId9" Type="http://schemas.openxmlformats.org/officeDocument/2006/relationships/oleObject" Target="../embeddings/oleObject54.bin"/></Relationships>
</file>

<file path=ppt/slides/_rels/slide16.xml.rels><?xml version="1.0" encoding="UTF-8" standalone="yes"?>
<Relationships xmlns="http://schemas.openxmlformats.org/package/2006/relationships"><Relationship Id="rId8" Type="http://schemas.openxmlformats.org/officeDocument/2006/relationships/image" Target="../media/image74.emf"/><Relationship Id="rId13" Type="http://schemas.openxmlformats.org/officeDocument/2006/relationships/oleObject" Target="../embeddings/oleObject61.bin"/><Relationship Id="rId18" Type="http://schemas.openxmlformats.org/officeDocument/2006/relationships/image" Target="../media/image79.emf"/><Relationship Id="rId3" Type="http://schemas.openxmlformats.org/officeDocument/2006/relationships/oleObject" Target="../embeddings/oleObject56.bin"/><Relationship Id="rId21" Type="http://schemas.openxmlformats.org/officeDocument/2006/relationships/oleObject" Target="../embeddings/oleObject65.bin"/><Relationship Id="rId7" Type="http://schemas.openxmlformats.org/officeDocument/2006/relationships/oleObject" Target="../embeddings/oleObject58.bin"/><Relationship Id="rId12" Type="http://schemas.openxmlformats.org/officeDocument/2006/relationships/image" Target="../media/image76.emf"/><Relationship Id="rId17" Type="http://schemas.openxmlformats.org/officeDocument/2006/relationships/oleObject" Target="../embeddings/oleObject63.bin"/><Relationship Id="rId2" Type="http://schemas.openxmlformats.org/officeDocument/2006/relationships/slideLayout" Target="../slideLayouts/slideLayout13.xml"/><Relationship Id="rId16" Type="http://schemas.openxmlformats.org/officeDocument/2006/relationships/image" Target="../media/image78.emf"/><Relationship Id="rId20" Type="http://schemas.openxmlformats.org/officeDocument/2006/relationships/image" Target="../media/image80.emf"/><Relationship Id="rId1" Type="http://schemas.openxmlformats.org/officeDocument/2006/relationships/vmlDrawing" Target="../drawings/vmlDrawing12.vml"/><Relationship Id="rId6" Type="http://schemas.openxmlformats.org/officeDocument/2006/relationships/image" Target="../media/image73.emf"/><Relationship Id="rId11" Type="http://schemas.openxmlformats.org/officeDocument/2006/relationships/oleObject" Target="../embeddings/oleObject60.bin"/><Relationship Id="rId24" Type="http://schemas.openxmlformats.org/officeDocument/2006/relationships/image" Target="../media/image82.emf"/><Relationship Id="rId5" Type="http://schemas.openxmlformats.org/officeDocument/2006/relationships/oleObject" Target="../embeddings/oleObject57.bin"/><Relationship Id="rId15" Type="http://schemas.openxmlformats.org/officeDocument/2006/relationships/oleObject" Target="../embeddings/oleObject62.bin"/><Relationship Id="rId23" Type="http://schemas.openxmlformats.org/officeDocument/2006/relationships/oleObject" Target="../embeddings/oleObject66.bin"/><Relationship Id="rId10" Type="http://schemas.openxmlformats.org/officeDocument/2006/relationships/image" Target="../media/image75.emf"/><Relationship Id="rId19" Type="http://schemas.openxmlformats.org/officeDocument/2006/relationships/oleObject" Target="../embeddings/oleObject64.bin"/><Relationship Id="rId4" Type="http://schemas.openxmlformats.org/officeDocument/2006/relationships/image" Target="../media/image72.emf"/><Relationship Id="rId9" Type="http://schemas.openxmlformats.org/officeDocument/2006/relationships/oleObject" Target="../embeddings/oleObject59.bin"/><Relationship Id="rId14" Type="http://schemas.openxmlformats.org/officeDocument/2006/relationships/image" Target="../media/image77.emf"/><Relationship Id="rId22" Type="http://schemas.openxmlformats.org/officeDocument/2006/relationships/image" Target="../media/image81.emf"/></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69.bin"/><Relationship Id="rId13" Type="http://schemas.openxmlformats.org/officeDocument/2006/relationships/image" Target="../media/image87.emf"/><Relationship Id="rId18" Type="http://schemas.openxmlformats.org/officeDocument/2006/relationships/oleObject" Target="../embeddings/oleObject74.bin"/><Relationship Id="rId3" Type="http://schemas.openxmlformats.org/officeDocument/2006/relationships/oleObject" Target="../embeddings/oleObject67.bin"/><Relationship Id="rId7" Type="http://schemas.openxmlformats.org/officeDocument/2006/relationships/image" Target="../media/image84.emf"/><Relationship Id="rId12" Type="http://schemas.openxmlformats.org/officeDocument/2006/relationships/oleObject" Target="../embeddings/oleObject71.bin"/><Relationship Id="rId17" Type="http://schemas.openxmlformats.org/officeDocument/2006/relationships/image" Target="../media/image89.emf"/><Relationship Id="rId2" Type="http://schemas.openxmlformats.org/officeDocument/2006/relationships/slideLayout" Target="../slideLayouts/slideLayout13.xml"/><Relationship Id="rId16" Type="http://schemas.openxmlformats.org/officeDocument/2006/relationships/oleObject" Target="../embeddings/oleObject73.bin"/><Relationship Id="rId1" Type="http://schemas.openxmlformats.org/officeDocument/2006/relationships/vmlDrawing" Target="../drawings/vmlDrawing13.vml"/><Relationship Id="rId6" Type="http://schemas.openxmlformats.org/officeDocument/2006/relationships/oleObject" Target="../embeddings/oleObject68.bin"/><Relationship Id="rId11" Type="http://schemas.openxmlformats.org/officeDocument/2006/relationships/image" Target="../media/image86.emf"/><Relationship Id="rId5" Type="http://schemas.openxmlformats.org/officeDocument/2006/relationships/audio" Target="../media/audio1.wav"/><Relationship Id="rId15" Type="http://schemas.openxmlformats.org/officeDocument/2006/relationships/image" Target="../media/image88.emf"/><Relationship Id="rId10" Type="http://schemas.openxmlformats.org/officeDocument/2006/relationships/oleObject" Target="../embeddings/oleObject70.bin"/><Relationship Id="rId19" Type="http://schemas.openxmlformats.org/officeDocument/2006/relationships/image" Target="../media/image90.emf"/><Relationship Id="rId4" Type="http://schemas.openxmlformats.org/officeDocument/2006/relationships/image" Target="../media/image83.emf"/><Relationship Id="rId9" Type="http://schemas.openxmlformats.org/officeDocument/2006/relationships/image" Target="../media/image85.emf"/><Relationship Id="rId14" Type="http://schemas.openxmlformats.org/officeDocument/2006/relationships/oleObject" Target="../embeddings/oleObject72.bin"/></Relationships>
</file>

<file path=ppt/slides/_rels/slide18.xml.rels><?xml version="1.0" encoding="UTF-8" standalone="yes"?>
<Relationships xmlns="http://schemas.openxmlformats.org/package/2006/relationships"><Relationship Id="rId8" Type="http://schemas.openxmlformats.org/officeDocument/2006/relationships/image" Target="../media/image93.emf"/><Relationship Id="rId3" Type="http://schemas.openxmlformats.org/officeDocument/2006/relationships/oleObject" Target="../embeddings/oleObject75.bin"/><Relationship Id="rId7" Type="http://schemas.openxmlformats.org/officeDocument/2006/relationships/oleObject" Target="../embeddings/oleObject77.bin"/><Relationship Id="rId12" Type="http://schemas.openxmlformats.org/officeDocument/2006/relationships/image" Target="../media/image95.emf"/><Relationship Id="rId2" Type="http://schemas.openxmlformats.org/officeDocument/2006/relationships/slideLayout" Target="../slideLayouts/slideLayout13.xml"/><Relationship Id="rId1" Type="http://schemas.openxmlformats.org/officeDocument/2006/relationships/vmlDrawing" Target="../drawings/vmlDrawing14.vml"/><Relationship Id="rId6" Type="http://schemas.openxmlformats.org/officeDocument/2006/relationships/image" Target="../media/image92.emf"/><Relationship Id="rId11" Type="http://schemas.openxmlformats.org/officeDocument/2006/relationships/oleObject" Target="../embeddings/oleObject79.bin"/><Relationship Id="rId5" Type="http://schemas.openxmlformats.org/officeDocument/2006/relationships/oleObject" Target="../embeddings/oleObject76.bin"/><Relationship Id="rId10" Type="http://schemas.openxmlformats.org/officeDocument/2006/relationships/image" Target="../media/image94.emf"/><Relationship Id="rId4" Type="http://schemas.openxmlformats.org/officeDocument/2006/relationships/image" Target="../media/image91.emf"/><Relationship Id="rId9" Type="http://schemas.openxmlformats.org/officeDocument/2006/relationships/oleObject" Target="../embeddings/oleObject78.bin"/></Relationships>
</file>

<file path=ppt/slides/_rels/slide19.xml.rels><?xml version="1.0" encoding="UTF-8" standalone="yes"?>
<Relationships xmlns="http://schemas.openxmlformats.org/package/2006/relationships"><Relationship Id="rId8" Type="http://schemas.openxmlformats.org/officeDocument/2006/relationships/image" Target="../media/image98.emf"/><Relationship Id="rId3" Type="http://schemas.openxmlformats.org/officeDocument/2006/relationships/oleObject" Target="../embeddings/oleObject80.bin"/><Relationship Id="rId7" Type="http://schemas.openxmlformats.org/officeDocument/2006/relationships/oleObject" Target="../embeddings/oleObject82.bin"/><Relationship Id="rId12" Type="http://schemas.openxmlformats.org/officeDocument/2006/relationships/image" Target="../media/image100.emf"/><Relationship Id="rId2" Type="http://schemas.openxmlformats.org/officeDocument/2006/relationships/slideLayout" Target="../slideLayouts/slideLayout13.xml"/><Relationship Id="rId1" Type="http://schemas.openxmlformats.org/officeDocument/2006/relationships/vmlDrawing" Target="../drawings/vmlDrawing15.vml"/><Relationship Id="rId6" Type="http://schemas.openxmlformats.org/officeDocument/2006/relationships/image" Target="../media/image97.emf"/><Relationship Id="rId11" Type="http://schemas.openxmlformats.org/officeDocument/2006/relationships/oleObject" Target="../embeddings/oleObject84.bin"/><Relationship Id="rId5" Type="http://schemas.openxmlformats.org/officeDocument/2006/relationships/oleObject" Target="../embeddings/oleObject81.bin"/><Relationship Id="rId10" Type="http://schemas.openxmlformats.org/officeDocument/2006/relationships/image" Target="../media/image99.emf"/><Relationship Id="rId4" Type="http://schemas.openxmlformats.org/officeDocument/2006/relationships/image" Target="../media/image96.emf"/><Relationship Id="rId9" Type="http://schemas.openxmlformats.org/officeDocument/2006/relationships/oleObject" Target="../embeddings/oleObject83.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87.bin"/><Relationship Id="rId13" Type="http://schemas.openxmlformats.org/officeDocument/2006/relationships/image" Target="../media/image105.emf"/><Relationship Id="rId18" Type="http://schemas.openxmlformats.org/officeDocument/2006/relationships/oleObject" Target="../embeddings/oleObject92.bin"/><Relationship Id="rId3" Type="http://schemas.openxmlformats.org/officeDocument/2006/relationships/audio" Target="../media/audio1.wav"/><Relationship Id="rId7" Type="http://schemas.openxmlformats.org/officeDocument/2006/relationships/image" Target="../media/image102.emf"/><Relationship Id="rId12" Type="http://schemas.openxmlformats.org/officeDocument/2006/relationships/oleObject" Target="../embeddings/oleObject89.bin"/><Relationship Id="rId17" Type="http://schemas.openxmlformats.org/officeDocument/2006/relationships/image" Target="../media/image107.emf"/><Relationship Id="rId2" Type="http://schemas.openxmlformats.org/officeDocument/2006/relationships/slideLayout" Target="../slideLayouts/slideLayout13.xml"/><Relationship Id="rId16" Type="http://schemas.openxmlformats.org/officeDocument/2006/relationships/oleObject" Target="../embeddings/oleObject91.bin"/><Relationship Id="rId1" Type="http://schemas.openxmlformats.org/officeDocument/2006/relationships/vmlDrawing" Target="../drawings/vmlDrawing16.vml"/><Relationship Id="rId6" Type="http://schemas.openxmlformats.org/officeDocument/2006/relationships/oleObject" Target="../embeddings/oleObject86.bin"/><Relationship Id="rId11" Type="http://schemas.openxmlformats.org/officeDocument/2006/relationships/image" Target="../media/image104.emf"/><Relationship Id="rId5" Type="http://schemas.openxmlformats.org/officeDocument/2006/relationships/image" Target="../media/image101.emf"/><Relationship Id="rId15" Type="http://schemas.openxmlformats.org/officeDocument/2006/relationships/image" Target="../media/image106.emf"/><Relationship Id="rId10" Type="http://schemas.openxmlformats.org/officeDocument/2006/relationships/oleObject" Target="../embeddings/oleObject88.bin"/><Relationship Id="rId19" Type="http://schemas.openxmlformats.org/officeDocument/2006/relationships/image" Target="../media/image108.emf"/><Relationship Id="rId4" Type="http://schemas.openxmlformats.org/officeDocument/2006/relationships/oleObject" Target="../embeddings/oleObject85.bin"/><Relationship Id="rId9" Type="http://schemas.openxmlformats.org/officeDocument/2006/relationships/image" Target="../media/image103.emf"/><Relationship Id="rId14" Type="http://schemas.openxmlformats.org/officeDocument/2006/relationships/oleObject" Target="../embeddings/oleObject90.bin"/></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95.bin"/><Relationship Id="rId13" Type="http://schemas.openxmlformats.org/officeDocument/2006/relationships/image" Target="../media/image113.emf"/><Relationship Id="rId3" Type="http://schemas.openxmlformats.org/officeDocument/2006/relationships/notesSlide" Target="../notesSlides/notesSlide2.xml"/><Relationship Id="rId7" Type="http://schemas.openxmlformats.org/officeDocument/2006/relationships/image" Target="../media/image110.emf"/><Relationship Id="rId12" Type="http://schemas.openxmlformats.org/officeDocument/2006/relationships/oleObject" Target="../embeddings/oleObject97.bin"/><Relationship Id="rId2" Type="http://schemas.openxmlformats.org/officeDocument/2006/relationships/slideLayout" Target="../slideLayouts/slideLayout13.xml"/><Relationship Id="rId1" Type="http://schemas.openxmlformats.org/officeDocument/2006/relationships/vmlDrawing" Target="../drawings/vmlDrawing17.vml"/><Relationship Id="rId6" Type="http://schemas.openxmlformats.org/officeDocument/2006/relationships/oleObject" Target="../embeddings/oleObject94.bin"/><Relationship Id="rId11" Type="http://schemas.openxmlformats.org/officeDocument/2006/relationships/image" Target="../media/image112.emf"/><Relationship Id="rId5" Type="http://schemas.openxmlformats.org/officeDocument/2006/relationships/image" Target="../media/image109.emf"/><Relationship Id="rId15" Type="http://schemas.openxmlformats.org/officeDocument/2006/relationships/image" Target="../media/image114.emf"/><Relationship Id="rId10" Type="http://schemas.openxmlformats.org/officeDocument/2006/relationships/oleObject" Target="../embeddings/oleObject96.bin"/><Relationship Id="rId4" Type="http://schemas.openxmlformats.org/officeDocument/2006/relationships/oleObject" Target="../embeddings/oleObject93.bin"/><Relationship Id="rId9" Type="http://schemas.openxmlformats.org/officeDocument/2006/relationships/image" Target="../media/image111.emf"/><Relationship Id="rId14" Type="http://schemas.openxmlformats.org/officeDocument/2006/relationships/oleObject" Target="../embeddings/oleObject98.bin"/></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101.bin"/><Relationship Id="rId13" Type="http://schemas.openxmlformats.org/officeDocument/2006/relationships/image" Target="../media/image119.emf"/><Relationship Id="rId3" Type="http://schemas.openxmlformats.org/officeDocument/2006/relationships/notesSlide" Target="../notesSlides/notesSlide3.xml"/><Relationship Id="rId7" Type="http://schemas.openxmlformats.org/officeDocument/2006/relationships/image" Target="../media/image116.emf"/><Relationship Id="rId12" Type="http://schemas.openxmlformats.org/officeDocument/2006/relationships/oleObject" Target="../embeddings/oleObject103.bin"/><Relationship Id="rId2" Type="http://schemas.openxmlformats.org/officeDocument/2006/relationships/slideLayout" Target="../slideLayouts/slideLayout13.xml"/><Relationship Id="rId1" Type="http://schemas.openxmlformats.org/officeDocument/2006/relationships/vmlDrawing" Target="../drawings/vmlDrawing18.vml"/><Relationship Id="rId6" Type="http://schemas.openxmlformats.org/officeDocument/2006/relationships/oleObject" Target="../embeddings/oleObject100.bin"/><Relationship Id="rId11" Type="http://schemas.openxmlformats.org/officeDocument/2006/relationships/image" Target="../media/image118.emf"/><Relationship Id="rId5" Type="http://schemas.openxmlformats.org/officeDocument/2006/relationships/image" Target="../media/image115.emf"/><Relationship Id="rId15" Type="http://schemas.openxmlformats.org/officeDocument/2006/relationships/image" Target="../media/image120.emf"/><Relationship Id="rId10" Type="http://schemas.openxmlformats.org/officeDocument/2006/relationships/oleObject" Target="../embeddings/oleObject102.bin"/><Relationship Id="rId4" Type="http://schemas.openxmlformats.org/officeDocument/2006/relationships/oleObject" Target="../embeddings/oleObject99.bin"/><Relationship Id="rId9" Type="http://schemas.openxmlformats.org/officeDocument/2006/relationships/image" Target="../media/image117.emf"/><Relationship Id="rId14" Type="http://schemas.openxmlformats.org/officeDocument/2006/relationships/oleObject" Target="../embeddings/oleObject104.bin"/></Relationships>
</file>

<file path=ppt/slides/_rels/slide24.xml.rels><?xml version="1.0" encoding="UTF-8" standalone="yes"?>
<Relationships xmlns="http://schemas.openxmlformats.org/package/2006/relationships"><Relationship Id="rId8" Type="http://schemas.openxmlformats.org/officeDocument/2006/relationships/image" Target="../media/image123.emf"/><Relationship Id="rId13" Type="http://schemas.openxmlformats.org/officeDocument/2006/relationships/oleObject" Target="../embeddings/oleObject110.bin"/><Relationship Id="rId18" Type="http://schemas.openxmlformats.org/officeDocument/2006/relationships/image" Target="../media/image128.emf"/><Relationship Id="rId3" Type="http://schemas.openxmlformats.org/officeDocument/2006/relationships/oleObject" Target="../embeddings/oleObject105.bin"/><Relationship Id="rId21" Type="http://schemas.openxmlformats.org/officeDocument/2006/relationships/oleObject" Target="../embeddings/oleObject114.bin"/><Relationship Id="rId7" Type="http://schemas.openxmlformats.org/officeDocument/2006/relationships/oleObject" Target="../embeddings/oleObject107.bin"/><Relationship Id="rId12" Type="http://schemas.openxmlformats.org/officeDocument/2006/relationships/image" Target="../media/image125.emf"/><Relationship Id="rId17" Type="http://schemas.openxmlformats.org/officeDocument/2006/relationships/oleObject" Target="../embeddings/oleObject112.bin"/><Relationship Id="rId2" Type="http://schemas.openxmlformats.org/officeDocument/2006/relationships/slideLayout" Target="../slideLayouts/slideLayout18.xml"/><Relationship Id="rId16" Type="http://schemas.openxmlformats.org/officeDocument/2006/relationships/image" Target="../media/image127.emf"/><Relationship Id="rId20" Type="http://schemas.openxmlformats.org/officeDocument/2006/relationships/image" Target="../media/image129.emf"/><Relationship Id="rId1" Type="http://schemas.openxmlformats.org/officeDocument/2006/relationships/vmlDrawing" Target="../drawings/vmlDrawing19.vml"/><Relationship Id="rId6" Type="http://schemas.openxmlformats.org/officeDocument/2006/relationships/image" Target="../media/image122.emf"/><Relationship Id="rId11" Type="http://schemas.openxmlformats.org/officeDocument/2006/relationships/oleObject" Target="../embeddings/oleObject109.bin"/><Relationship Id="rId5" Type="http://schemas.openxmlformats.org/officeDocument/2006/relationships/oleObject" Target="../embeddings/oleObject106.bin"/><Relationship Id="rId15" Type="http://schemas.openxmlformats.org/officeDocument/2006/relationships/oleObject" Target="../embeddings/oleObject111.bin"/><Relationship Id="rId10" Type="http://schemas.openxmlformats.org/officeDocument/2006/relationships/image" Target="../media/image124.emf"/><Relationship Id="rId19" Type="http://schemas.openxmlformats.org/officeDocument/2006/relationships/oleObject" Target="../embeddings/oleObject113.bin"/><Relationship Id="rId4" Type="http://schemas.openxmlformats.org/officeDocument/2006/relationships/image" Target="../media/image121.emf"/><Relationship Id="rId9" Type="http://schemas.openxmlformats.org/officeDocument/2006/relationships/oleObject" Target="../embeddings/oleObject108.bin"/><Relationship Id="rId14" Type="http://schemas.openxmlformats.org/officeDocument/2006/relationships/image" Target="../media/image126.emf"/><Relationship Id="rId22" Type="http://schemas.openxmlformats.org/officeDocument/2006/relationships/image" Target="../media/image130.emf"/></Relationships>
</file>

<file path=ppt/slides/_rels/slide25.xml.rels><?xml version="1.0" encoding="UTF-8" standalone="yes"?>
<Relationships xmlns="http://schemas.openxmlformats.org/package/2006/relationships"><Relationship Id="rId8" Type="http://schemas.openxmlformats.org/officeDocument/2006/relationships/image" Target="../media/image132.emf"/><Relationship Id="rId13" Type="http://schemas.openxmlformats.org/officeDocument/2006/relationships/oleObject" Target="../embeddings/oleObject119.bin"/><Relationship Id="rId18" Type="http://schemas.openxmlformats.org/officeDocument/2006/relationships/image" Target="../media/image137.emf"/><Relationship Id="rId3" Type="http://schemas.openxmlformats.org/officeDocument/2006/relationships/notesSlide" Target="../notesSlides/notesSlide4.xml"/><Relationship Id="rId7" Type="http://schemas.openxmlformats.org/officeDocument/2006/relationships/oleObject" Target="../embeddings/oleObject116.bin"/><Relationship Id="rId12" Type="http://schemas.openxmlformats.org/officeDocument/2006/relationships/image" Target="../media/image134.emf"/><Relationship Id="rId17" Type="http://schemas.openxmlformats.org/officeDocument/2006/relationships/oleObject" Target="../embeddings/oleObject121.bin"/><Relationship Id="rId2" Type="http://schemas.openxmlformats.org/officeDocument/2006/relationships/slideLayout" Target="../slideLayouts/slideLayout13.xml"/><Relationship Id="rId16" Type="http://schemas.openxmlformats.org/officeDocument/2006/relationships/image" Target="../media/image136.emf"/><Relationship Id="rId20" Type="http://schemas.openxmlformats.org/officeDocument/2006/relationships/image" Target="../media/image138.emf"/><Relationship Id="rId1" Type="http://schemas.openxmlformats.org/officeDocument/2006/relationships/vmlDrawing" Target="../drawings/vmlDrawing20.vml"/><Relationship Id="rId6" Type="http://schemas.openxmlformats.org/officeDocument/2006/relationships/image" Target="../media/image131.emf"/><Relationship Id="rId11" Type="http://schemas.openxmlformats.org/officeDocument/2006/relationships/oleObject" Target="../embeddings/oleObject118.bin"/><Relationship Id="rId5" Type="http://schemas.openxmlformats.org/officeDocument/2006/relationships/oleObject" Target="../embeddings/oleObject115.bin"/><Relationship Id="rId15" Type="http://schemas.openxmlformats.org/officeDocument/2006/relationships/oleObject" Target="../embeddings/oleObject120.bin"/><Relationship Id="rId10" Type="http://schemas.openxmlformats.org/officeDocument/2006/relationships/image" Target="../media/image133.emf"/><Relationship Id="rId19" Type="http://schemas.openxmlformats.org/officeDocument/2006/relationships/oleObject" Target="../embeddings/oleObject122.bin"/><Relationship Id="rId4" Type="http://schemas.openxmlformats.org/officeDocument/2006/relationships/audio" Target="../media/audio1.wav"/><Relationship Id="rId9" Type="http://schemas.openxmlformats.org/officeDocument/2006/relationships/oleObject" Target="../embeddings/oleObject117.bin"/><Relationship Id="rId14" Type="http://schemas.openxmlformats.org/officeDocument/2006/relationships/image" Target="../media/image135.emf"/></Relationships>
</file>

<file path=ppt/slides/_rels/slide26.xml.rels><?xml version="1.0" encoding="UTF-8" standalone="yes"?>
<Relationships xmlns="http://schemas.openxmlformats.org/package/2006/relationships"><Relationship Id="rId8" Type="http://schemas.openxmlformats.org/officeDocument/2006/relationships/image" Target="../media/image141.emf"/><Relationship Id="rId13" Type="http://schemas.openxmlformats.org/officeDocument/2006/relationships/oleObject" Target="../embeddings/oleObject128.bin"/><Relationship Id="rId18" Type="http://schemas.openxmlformats.org/officeDocument/2006/relationships/image" Target="../media/image146.emf"/><Relationship Id="rId26" Type="http://schemas.openxmlformats.org/officeDocument/2006/relationships/image" Target="../media/image138.emf"/><Relationship Id="rId3" Type="http://schemas.openxmlformats.org/officeDocument/2006/relationships/oleObject" Target="../embeddings/oleObject123.bin"/><Relationship Id="rId21" Type="http://schemas.openxmlformats.org/officeDocument/2006/relationships/oleObject" Target="../embeddings/oleObject132.bin"/><Relationship Id="rId7" Type="http://schemas.openxmlformats.org/officeDocument/2006/relationships/oleObject" Target="../embeddings/oleObject125.bin"/><Relationship Id="rId12" Type="http://schemas.openxmlformats.org/officeDocument/2006/relationships/image" Target="../media/image143.emf"/><Relationship Id="rId17" Type="http://schemas.openxmlformats.org/officeDocument/2006/relationships/oleObject" Target="../embeddings/oleObject130.bin"/><Relationship Id="rId25" Type="http://schemas.openxmlformats.org/officeDocument/2006/relationships/oleObject" Target="../embeddings/oleObject134.bin"/><Relationship Id="rId2" Type="http://schemas.openxmlformats.org/officeDocument/2006/relationships/slideLayout" Target="../slideLayouts/slideLayout13.xml"/><Relationship Id="rId16" Type="http://schemas.openxmlformats.org/officeDocument/2006/relationships/image" Target="../media/image145.emf"/><Relationship Id="rId20" Type="http://schemas.openxmlformats.org/officeDocument/2006/relationships/image" Target="../media/image147.emf"/><Relationship Id="rId1" Type="http://schemas.openxmlformats.org/officeDocument/2006/relationships/vmlDrawing" Target="../drawings/vmlDrawing21.vml"/><Relationship Id="rId6" Type="http://schemas.openxmlformats.org/officeDocument/2006/relationships/image" Target="../media/image140.emf"/><Relationship Id="rId11" Type="http://schemas.openxmlformats.org/officeDocument/2006/relationships/oleObject" Target="../embeddings/oleObject127.bin"/><Relationship Id="rId24" Type="http://schemas.openxmlformats.org/officeDocument/2006/relationships/image" Target="../media/image149.emf"/><Relationship Id="rId5" Type="http://schemas.openxmlformats.org/officeDocument/2006/relationships/oleObject" Target="../embeddings/oleObject124.bin"/><Relationship Id="rId15" Type="http://schemas.openxmlformats.org/officeDocument/2006/relationships/oleObject" Target="../embeddings/oleObject129.bin"/><Relationship Id="rId23" Type="http://schemas.openxmlformats.org/officeDocument/2006/relationships/oleObject" Target="../embeddings/oleObject133.bin"/><Relationship Id="rId10" Type="http://schemas.openxmlformats.org/officeDocument/2006/relationships/image" Target="../media/image142.emf"/><Relationship Id="rId19" Type="http://schemas.openxmlformats.org/officeDocument/2006/relationships/oleObject" Target="../embeddings/oleObject131.bin"/><Relationship Id="rId4" Type="http://schemas.openxmlformats.org/officeDocument/2006/relationships/image" Target="../media/image139.emf"/><Relationship Id="rId9" Type="http://schemas.openxmlformats.org/officeDocument/2006/relationships/oleObject" Target="../embeddings/oleObject126.bin"/><Relationship Id="rId14" Type="http://schemas.openxmlformats.org/officeDocument/2006/relationships/image" Target="../media/image144.emf"/><Relationship Id="rId22" Type="http://schemas.openxmlformats.org/officeDocument/2006/relationships/image" Target="../media/image148.wmf"/></Relationships>
</file>

<file path=ppt/slides/_rels/slide27.xml.rels><?xml version="1.0" encoding="UTF-8" standalone="yes"?>
<Relationships xmlns="http://schemas.openxmlformats.org/package/2006/relationships"><Relationship Id="rId8" Type="http://schemas.openxmlformats.org/officeDocument/2006/relationships/image" Target="../media/image152.emf"/><Relationship Id="rId3" Type="http://schemas.openxmlformats.org/officeDocument/2006/relationships/oleObject" Target="../embeddings/oleObject135.bin"/><Relationship Id="rId7" Type="http://schemas.openxmlformats.org/officeDocument/2006/relationships/oleObject" Target="../embeddings/oleObject137.bin"/><Relationship Id="rId2" Type="http://schemas.openxmlformats.org/officeDocument/2006/relationships/slideLayout" Target="../slideLayouts/slideLayout13.xml"/><Relationship Id="rId1" Type="http://schemas.openxmlformats.org/officeDocument/2006/relationships/vmlDrawing" Target="../drawings/vmlDrawing22.vml"/><Relationship Id="rId6" Type="http://schemas.openxmlformats.org/officeDocument/2006/relationships/image" Target="../media/image151.emf"/><Relationship Id="rId5" Type="http://schemas.openxmlformats.org/officeDocument/2006/relationships/oleObject" Target="../embeddings/oleObject136.bin"/><Relationship Id="rId4" Type="http://schemas.openxmlformats.org/officeDocument/2006/relationships/image" Target="../media/image150.emf"/></Relationships>
</file>

<file path=ppt/slides/_rels/slide2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3.xml"/><Relationship Id="rId4" Type="http://schemas.openxmlformats.org/officeDocument/2006/relationships/image" Target="../media/image1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8" Type="http://schemas.openxmlformats.org/officeDocument/2006/relationships/image" Target="../media/image158.emf"/><Relationship Id="rId3" Type="http://schemas.openxmlformats.org/officeDocument/2006/relationships/oleObject" Target="../embeddings/oleObject138.bin"/><Relationship Id="rId7" Type="http://schemas.openxmlformats.org/officeDocument/2006/relationships/oleObject" Target="../embeddings/oleObject140.bin"/><Relationship Id="rId2" Type="http://schemas.openxmlformats.org/officeDocument/2006/relationships/slideLayout" Target="../slideLayouts/slideLayout13.xml"/><Relationship Id="rId1" Type="http://schemas.openxmlformats.org/officeDocument/2006/relationships/vmlDrawing" Target="../drawings/vmlDrawing23.vml"/><Relationship Id="rId6" Type="http://schemas.openxmlformats.org/officeDocument/2006/relationships/image" Target="../media/image157.emf"/><Relationship Id="rId5" Type="http://schemas.openxmlformats.org/officeDocument/2006/relationships/oleObject" Target="../embeddings/oleObject139.bin"/><Relationship Id="rId4" Type="http://schemas.openxmlformats.org/officeDocument/2006/relationships/image" Target="../media/image156.emf"/></Relationships>
</file>

<file path=ppt/slides/_rels/slide31.xml.rels><?xml version="1.0" encoding="UTF-8" standalone="yes"?>
<Relationships xmlns="http://schemas.openxmlformats.org/package/2006/relationships"><Relationship Id="rId8" Type="http://schemas.openxmlformats.org/officeDocument/2006/relationships/image" Target="../media/image161.emf"/><Relationship Id="rId3" Type="http://schemas.openxmlformats.org/officeDocument/2006/relationships/oleObject" Target="../embeddings/oleObject141.bin"/><Relationship Id="rId7" Type="http://schemas.openxmlformats.org/officeDocument/2006/relationships/oleObject" Target="../embeddings/oleObject143.bin"/><Relationship Id="rId2" Type="http://schemas.openxmlformats.org/officeDocument/2006/relationships/slideLayout" Target="../slideLayouts/slideLayout13.xml"/><Relationship Id="rId1" Type="http://schemas.openxmlformats.org/officeDocument/2006/relationships/vmlDrawing" Target="../drawings/vmlDrawing24.vml"/><Relationship Id="rId6" Type="http://schemas.openxmlformats.org/officeDocument/2006/relationships/image" Target="../media/image160.emf"/><Relationship Id="rId5" Type="http://schemas.openxmlformats.org/officeDocument/2006/relationships/oleObject" Target="../embeddings/oleObject142.bin"/><Relationship Id="rId4" Type="http://schemas.openxmlformats.org/officeDocument/2006/relationships/image" Target="../media/image159.emf"/></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146.bin"/><Relationship Id="rId13" Type="http://schemas.openxmlformats.org/officeDocument/2006/relationships/image" Target="../media/image166.emf"/><Relationship Id="rId18" Type="http://schemas.openxmlformats.org/officeDocument/2006/relationships/oleObject" Target="../embeddings/oleObject151.bin"/><Relationship Id="rId3" Type="http://schemas.openxmlformats.org/officeDocument/2006/relationships/audio" Target="../media/audio1.wav"/><Relationship Id="rId7" Type="http://schemas.openxmlformats.org/officeDocument/2006/relationships/image" Target="../media/image163.emf"/><Relationship Id="rId12" Type="http://schemas.openxmlformats.org/officeDocument/2006/relationships/oleObject" Target="../embeddings/oleObject148.bin"/><Relationship Id="rId17" Type="http://schemas.openxmlformats.org/officeDocument/2006/relationships/image" Target="../media/image168.emf"/><Relationship Id="rId2" Type="http://schemas.openxmlformats.org/officeDocument/2006/relationships/slideLayout" Target="../slideLayouts/slideLayout13.xml"/><Relationship Id="rId16" Type="http://schemas.openxmlformats.org/officeDocument/2006/relationships/oleObject" Target="../embeddings/oleObject150.bin"/><Relationship Id="rId1" Type="http://schemas.openxmlformats.org/officeDocument/2006/relationships/vmlDrawing" Target="../drawings/vmlDrawing25.vml"/><Relationship Id="rId6" Type="http://schemas.openxmlformats.org/officeDocument/2006/relationships/oleObject" Target="../embeddings/oleObject145.bin"/><Relationship Id="rId11" Type="http://schemas.openxmlformats.org/officeDocument/2006/relationships/image" Target="../media/image165.emf"/><Relationship Id="rId5" Type="http://schemas.openxmlformats.org/officeDocument/2006/relationships/image" Target="../media/image162.emf"/><Relationship Id="rId15" Type="http://schemas.openxmlformats.org/officeDocument/2006/relationships/image" Target="../media/image167.emf"/><Relationship Id="rId10" Type="http://schemas.openxmlformats.org/officeDocument/2006/relationships/oleObject" Target="../embeddings/oleObject147.bin"/><Relationship Id="rId19" Type="http://schemas.openxmlformats.org/officeDocument/2006/relationships/image" Target="../media/image169.emf"/><Relationship Id="rId4" Type="http://schemas.openxmlformats.org/officeDocument/2006/relationships/oleObject" Target="../embeddings/oleObject144.bin"/><Relationship Id="rId9" Type="http://schemas.openxmlformats.org/officeDocument/2006/relationships/image" Target="../media/image164.emf"/><Relationship Id="rId14" Type="http://schemas.openxmlformats.org/officeDocument/2006/relationships/oleObject" Target="../embeddings/oleObject149.bin"/></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154.bin"/><Relationship Id="rId13" Type="http://schemas.openxmlformats.org/officeDocument/2006/relationships/image" Target="../media/image174.emf"/><Relationship Id="rId3" Type="http://schemas.openxmlformats.org/officeDocument/2006/relationships/audio" Target="../media/audio1.wav"/><Relationship Id="rId7" Type="http://schemas.openxmlformats.org/officeDocument/2006/relationships/image" Target="../media/image171.emf"/><Relationship Id="rId12" Type="http://schemas.openxmlformats.org/officeDocument/2006/relationships/oleObject" Target="../embeddings/oleObject156.bin"/><Relationship Id="rId2" Type="http://schemas.openxmlformats.org/officeDocument/2006/relationships/slideLayout" Target="../slideLayouts/slideLayout13.xml"/><Relationship Id="rId1" Type="http://schemas.openxmlformats.org/officeDocument/2006/relationships/vmlDrawing" Target="../drawings/vmlDrawing26.vml"/><Relationship Id="rId6" Type="http://schemas.openxmlformats.org/officeDocument/2006/relationships/oleObject" Target="../embeddings/oleObject153.bin"/><Relationship Id="rId11" Type="http://schemas.openxmlformats.org/officeDocument/2006/relationships/image" Target="../media/image173.emf"/><Relationship Id="rId5" Type="http://schemas.openxmlformats.org/officeDocument/2006/relationships/image" Target="../media/image170.emf"/><Relationship Id="rId15" Type="http://schemas.openxmlformats.org/officeDocument/2006/relationships/image" Target="../media/image175.emf"/><Relationship Id="rId10" Type="http://schemas.openxmlformats.org/officeDocument/2006/relationships/oleObject" Target="../embeddings/oleObject155.bin"/><Relationship Id="rId4" Type="http://schemas.openxmlformats.org/officeDocument/2006/relationships/oleObject" Target="../embeddings/oleObject152.bin"/><Relationship Id="rId9" Type="http://schemas.openxmlformats.org/officeDocument/2006/relationships/image" Target="../media/image172.emf"/><Relationship Id="rId14" Type="http://schemas.openxmlformats.org/officeDocument/2006/relationships/oleObject" Target="../embeddings/oleObject157.bin"/></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160.bin"/><Relationship Id="rId13" Type="http://schemas.openxmlformats.org/officeDocument/2006/relationships/image" Target="../media/image180.emf"/><Relationship Id="rId18" Type="http://schemas.openxmlformats.org/officeDocument/2006/relationships/oleObject" Target="../embeddings/oleObject165.bin"/><Relationship Id="rId3" Type="http://schemas.openxmlformats.org/officeDocument/2006/relationships/audio" Target="../media/audio1.wav"/><Relationship Id="rId21" Type="http://schemas.openxmlformats.org/officeDocument/2006/relationships/image" Target="../media/image184.emf"/><Relationship Id="rId7" Type="http://schemas.openxmlformats.org/officeDocument/2006/relationships/image" Target="../media/image177.emf"/><Relationship Id="rId12" Type="http://schemas.openxmlformats.org/officeDocument/2006/relationships/oleObject" Target="../embeddings/oleObject162.bin"/><Relationship Id="rId17" Type="http://schemas.openxmlformats.org/officeDocument/2006/relationships/image" Target="../media/image182.emf"/><Relationship Id="rId2" Type="http://schemas.openxmlformats.org/officeDocument/2006/relationships/slideLayout" Target="../slideLayouts/slideLayout13.xml"/><Relationship Id="rId16" Type="http://schemas.openxmlformats.org/officeDocument/2006/relationships/oleObject" Target="../embeddings/oleObject164.bin"/><Relationship Id="rId20" Type="http://schemas.openxmlformats.org/officeDocument/2006/relationships/oleObject" Target="../embeddings/oleObject166.bin"/><Relationship Id="rId1" Type="http://schemas.openxmlformats.org/officeDocument/2006/relationships/vmlDrawing" Target="../drawings/vmlDrawing27.vml"/><Relationship Id="rId6" Type="http://schemas.openxmlformats.org/officeDocument/2006/relationships/oleObject" Target="../embeddings/oleObject159.bin"/><Relationship Id="rId11" Type="http://schemas.openxmlformats.org/officeDocument/2006/relationships/image" Target="../media/image179.emf"/><Relationship Id="rId5" Type="http://schemas.openxmlformats.org/officeDocument/2006/relationships/image" Target="../media/image176.emf"/><Relationship Id="rId15" Type="http://schemas.openxmlformats.org/officeDocument/2006/relationships/image" Target="../media/image181.emf"/><Relationship Id="rId10" Type="http://schemas.openxmlformats.org/officeDocument/2006/relationships/oleObject" Target="../embeddings/oleObject161.bin"/><Relationship Id="rId19" Type="http://schemas.openxmlformats.org/officeDocument/2006/relationships/image" Target="../media/image183.emf"/><Relationship Id="rId4" Type="http://schemas.openxmlformats.org/officeDocument/2006/relationships/oleObject" Target="../embeddings/oleObject158.bin"/><Relationship Id="rId9" Type="http://schemas.openxmlformats.org/officeDocument/2006/relationships/image" Target="../media/image178.emf"/><Relationship Id="rId14" Type="http://schemas.openxmlformats.org/officeDocument/2006/relationships/oleObject" Target="../embeddings/oleObject163.bin"/></Relationships>
</file>

<file path=ppt/slides/_rels/slide35.xml.rels><?xml version="1.0" encoding="UTF-8" standalone="yes"?>
<Relationships xmlns="http://schemas.openxmlformats.org/package/2006/relationships"><Relationship Id="rId8" Type="http://schemas.openxmlformats.org/officeDocument/2006/relationships/image" Target="../media/image187.emf"/><Relationship Id="rId13" Type="http://schemas.openxmlformats.org/officeDocument/2006/relationships/oleObject" Target="../embeddings/oleObject172.bin"/><Relationship Id="rId3" Type="http://schemas.openxmlformats.org/officeDocument/2006/relationships/oleObject" Target="../embeddings/oleObject167.bin"/><Relationship Id="rId7" Type="http://schemas.openxmlformats.org/officeDocument/2006/relationships/oleObject" Target="../embeddings/oleObject169.bin"/><Relationship Id="rId12" Type="http://schemas.openxmlformats.org/officeDocument/2006/relationships/image" Target="../media/image189.emf"/><Relationship Id="rId2" Type="http://schemas.openxmlformats.org/officeDocument/2006/relationships/slideLayout" Target="../slideLayouts/slideLayout13.xml"/><Relationship Id="rId16" Type="http://schemas.openxmlformats.org/officeDocument/2006/relationships/image" Target="../media/image191.emf"/><Relationship Id="rId1" Type="http://schemas.openxmlformats.org/officeDocument/2006/relationships/vmlDrawing" Target="../drawings/vmlDrawing28.vml"/><Relationship Id="rId6" Type="http://schemas.openxmlformats.org/officeDocument/2006/relationships/image" Target="../media/image186.emf"/><Relationship Id="rId11" Type="http://schemas.openxmlformats.org/officeDocument/2006/relationships/oleObject" Target="../embeddings/oleObject171.bin"/><Relationship Id="rId5" Type="http://schemas.openxmlformats.org/officeDocument/2006/relationships/oleObject" Target="../embeddings/oleObject168.bin"/><Relationship Id="rId15" Type="http://schemas.openxmlformats.org/officeDocument/2006/relationships/oleObject" Target="../embeddings/oleObject173.bin"/><Relationship Id="rId10" Type="http://schemas.openxmlformats.org/officeDocument/2006/relationships/image" Target="../media/image188.emf"/><Relationship Id="rId4" Type="http://schemas.openxmlformats.org/officeDocument/2006/relationships/image" Target="../media/image185.emf"/><Relationship Id="rId9" Type="http://schemas.openxmlformats.org/officeDocument/2006/relationships/oleObject" Target="../embeddings/oleObject170.bin"/><Relationship Id="rId14" Type="http://schemas.openxmlformats.org/officeDocument/2006/relationships/image" Target="../media/image190.wmf"/></Relationships>
</file>

<file path=ppt/slides/_rels/slide36.xml.rels><?xml version="1.0" encoding="UTF-8" standalone="yes"?>
<Relationships xmlns="http://schemas.openxmlformats.org/package/2006/relationships"><Relationship Id="rId8" Type="http://schemas.openxmlformats.org/officeDocument/2006/relationships/image" Target="../media/image194.emf"/><Relationship Id="rId3" Type="http://schemas.openxmlformats.org/officeDocument/2006/relationships/oleObject" Target="../embeddings/oleObject174.bin"/><Relationship Id="rId7" Type="http://schemas.openxmlformats.org/officeDocument/2006/relationships/oleObject" Target="../embeddings/oleObject176.bin"/><Relationship Id="rId2" Type="http://schemas.openxmlformats.org/officeDocument/2006/relationships/slideLayout" Target="../slideLayouts/slideLayout13.xml"/><Relationship Id="rId1" Type="http://schemas.openxmlformats.org/officeDocument/2006/relationships/vmlDrawing" Target="../drawings/vmlDrawing29.vml"/><Relationship Id="rId6" Type="http://schemas.openxmlformats.org/officeDocument/2006/relationships/image" Target="../media/image193.emf"/><Relationship Id="rId5" Type="http://schemas.openxmlformats.org/officeDocument/2006/relationships/oleObject" Target="../embeddings/oleObject175.bin"/><Relationship Id="rId10" Type="http://schemas.openxmlformats.org/officeDocument/2006/relationships/image" Target="../media/image195.emf"/><Relationship Id="rId4" Type="http://schemas.openxmlformats.org/officeDocument/2006/relationships/image" Target="../media/image192.emf"/><Relationship Id="rId9" Type="http://schemas.openxmlformats.org/officeDocument/2006/relationships/oleObject" Target="../embeddings/oleObject177.bin"/></Relationships>
</file>

<file path=ppt/slides/_rels/slide37.xml.rels><?xml version="1.0" encoding="UTF-8" standalone="yes"?>
<Relationships xmlns="http://schemas.openxmlformats.org/package/2006/relationships"><Relationship Id="rId8" Type="http://schemas.openxmlformats.org/officeDocument/2006/relationships/image" Target="../media/image198.emf"/><Relationship Id="rId13" Type="http://schemas.openxmlformats.org/officeDocument/2006/relationships/oleObject" Target="../embeddings/oleObject183.bin"/><Relationship Id="rId3" Type="http://schemas.openxmlformats.org/officeDocument/2006/relationships/oleObject" Target="../embeddings/oleObject178.bin"/><Relationship Id="rId7" Type="http://schemas.openxmlformats.org/officeDocument/2006/relationships/oleObject" Target="../embeddings/oleObject180.bin"/><Relationship Id="rId12" Type="http://schemas.openxmlformats.org/officeDocument/2006/relationships/image" Target="../media/image200.wmf"/><Relationship Id="rId2" Type="http://schemas.openxmlformats.org/officeDocument/2006/relationships/slideLayout" Target="../slideLayouts/slideLayout13.xml"/><Relationship Id="rId1" Type="http://schemas.openxmlformats.org/officeDocument/2006/relationships/vmlDrawing" Target="../drawings/vmlDrawing30.vml"/><Relationship Id="rId6" Type="http://schemas.openxmlformats.org/officeDocument/2006/relationships/image" Target="../media/image197.emf"/><Relationship Id="rId11" Type="http://schemas.openxmlformats.org/officeDocument/2006/relationships/oleObject" Target="../embeddings/oleObject182.bin"/><Relationship Id="rId5" Type="http://schemas.openxmlformats.org/officeDocument/2006/relationships/oleObject" Target="../embeddings/oleObject179.bin"/><Relationship Id="rId10" Type="http://schemas.openxmlformats.org/officeDocument/2006/relationships/image" Target="../media/image199.emf"/><Relationship Id="rId4" Type="http://schemas.openxmlformats.org/officeDocument/2006/relationships/image" Target="../media/image196.emf"/><Relationship Id="rId9" Type="http://schemas.openxmlformats.org/officeDocument/2006/relationships/oleObject" Target="../embeddings/oleObject181.bin"/><Relationship Id="rId14" Type="http://schemas.openxmlformats.org/officeDocument/2006/relationships/image" Target="../media/image201.wmf"/></Relationships>
</file>

<file path=ppt/slides/_rels/slide38.xml.rels><?xml version="1.0" encoding="UTF-8" standalone="yes"?>
<Relationships xmlns="http://schemas.openxmlformats.org/package/2006/relationships"><Relationship Id="rId8" Type="http://schemas.openxmlformats.org/officeDocument/2006/relationships/image" Target="../media/image203.emf"/><Relationship Id="rId13" Type="http://schemas.openxmlformats.org/officeDocument/2006/relationships/oleObject" Target="../embeddings/oleObject188.bin"/><Relationship Id="rId18" Type="http://schemas.openxmlformats.org/officeDocument/2006/relationships/image" Target="../media/image208.emf"/><Relationship Id="rId3" Type="http://schemas.openxmlformats.org/officeDocument/2006/relationships/audio" Target="../media/audio1.wav"/><Relationship Id="rId21" Type="http://schemas.openxmlformats.org/officeDocument/2006/relationships/oleObject" Target="../embeddings/oleObject192.bin"/><Relationship Id="rId7" Type="http://schemas.openxmlformats.org/officeDocument/2006/relationships/oleObject" Target="../embeddings/oleObject185.bin"/><Relationship Id="rId12" Type="http://schemas.openxmlformats.org/officeDocument/2006/relationships/image" Target="../media/image205.emf"/><Relationship Id="rId17" Type="http://schemas.openxmlformats.org/officeDocument/2006/relationships/oleObject" Target="../embeddings/oleObject190.bin"/><Relationship Id="rId2" Type="http://schemas.openxmlformats.org/officeDocument/2006/relationships/slideLayout" Target="../slideLayouts/slideLayout23.xml"/><Relationship Id="rId16" Type="http://schemas.openxmlformats.org/officeDocument/2006/relationships/image" Target="../media/image207.emf"/><Relationship Id="rId20" Type="http://schemas.openxmlformats.org/officeDocument/2006/relationships/image" Target="../media/image209.wmf"/><Relationship Id="rId1" Type="http://schemas.openxmlformats.org/officeDocument/2006/relationships/vmlDrawing" Target="../drawings/vmlDrawing31.vml"/><Relationship Id="rId6" Type="http://schemas.openxmlformats.org/officeDocument/2006/relationships/image" Target="../media/image202.emf"/><Relationship Id="rId11" Type="http://schemas.openxmlformats.org/officeDocument/2006/relationships/oleObject" Target="../embeddings/oleObject187.bin"/><Relationship Id="rId5" Type="http://schemas.openxmlformats.org/officeDocument/2006/relationships/oleObject" Target="../embeddings/oleObject184.bin"/><Relationship Id="rId15" Type="http://schemas.openxmlformats.org/officeDocument/2006/relationships/oleObject" Target="../embeddings/oleObject189.bin"/><Relationship Id="rId10" Type="http://schemas.openxmlformats.org/officeDocument/2006/relationships/image" Target="../media/image204.emf"/><Relationship Id="rId19" Type="http://schemas.openxmlformats.org/officeDocument/2006/relationships/oleObject" Target="../embeddings/oleObject191.bin"/><Relationship Id="rId4" Type="http://schemas.openxmlformats.org/officeDocument/2006/relationships/audio" Target="../media/audio2.wav"/><Relationship Id="rId9" Type="http://schemas.openxmlformats.org/officeDocument/2006/relationships/oleObject" Target="../embeddings/oleObject186.bin"/><Relationship Id="rId14" Type="http://schemas.openxmlformats.org/officeDocument/2006/relationships/image" Target="../media/image206.emf"/><Relationship Id="rId22" Type="http://schemas.openxmlformats.org/officeDocument/2006/relationships/image" Target="../media/image210.wmf"/></Relationships>
</file>

<file path=ppt/slides/_rels/slide39.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vmlDrawing" Target="../drawings/vmlDrawing3.vml"/><Relationship Id="rId5" Type="http://schemas.openxmlformats.org/officeDocument/2006/relationships/image" Target="../media/image2.emf"/><Relationship Id="rId4" Type="http://schemas.openxmlformats.org/officeDocument/2006/relationships/oleObject" Target="../embeddings/oleObject3.bin"/></Relationships>
</file>

<file path=ppt/slides/_rels/slide40.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3.xml"/><Relationship Id="rId4" Type="http://schemas.openxmlformats.org/officeDocument/2006/relationships/image" Target="../media/image213.png"/></Relationships>
</file>

<file path=ppt/slides/_rels/slide41.xml.rels><?xml version="1.0" encoding="UTF-8" standalone="yes"?>
<Relationships xmlns="http://schemas.openxmlformats.org/package/2006/relationships"><Relationship Id="rId8" Type="http://schemas.openxmlformats.org/officeDocument/2006/relationships/image" Target="../media/image215.emf"/><Relationship Id="rId13" Type="http://schemas.openxmlformats.org/officeDocument/2006/relationships/oleObject" Target="../embeddings/oleObject197.bin"/><Relationship Id="rId3" Type="http://schemas.openxmlformats.org/officeDocument/2006/relationships/audio" Target="../media/audio1.wav"/><Relationship Id="rId7" Type="http://schemas.openxmlformats.org/officeDocument/2006/relationships/oleObject" Target="../embeddings/oleObject194.bin"/><Relationship Id="rId12" Type="http://schemas.openxmlformats.org/officeDocument/2006/relationships/image" Target="../media/image217.emf"/><Relationship Id="rId2" Type="http://schemas.openxmlformats.org/officeDocument/2006/relationships/slideLayout" Target="../slideLayouts/slideLayout23.xml"/><Relationship Id="rId1" Type="http://schemas.openxmlformats.org/officeDocument/2006/relationships/vmlDrawing" Target="../drawings/vmlDrawing32.vml"/><Relationship Id="rId6" Type="http://schemas.openxmlformats.org/officeDocument/2006/relationships/image" Target="../media/image214.emf"/><Relationship Id="rId11" Type="http://schemas.openxmlformats.org/officeDocument/2006/relationships/oleObject" Target="../embeddings/oleObject196.bin"/><Relationship Id="rId5" Type="http://schemas.openxmlformats.org/officeDocument/2006/relationships/oleObject" Target="../embeddings/oleObject193.bin"/><Relationship Id="rId10" Type="http://schemas.openxmlformats.org/officeDocument/2006/relationships/image" Target="../media/image216.emf"/><Relationship Id="rId4" Type="http://schemas.openxmlformats.org/officeDocument/2006/relationships/audio" Target="../media/audio2.wav"/><Relationship Id="rId9" Type="http://schemas.openxmlformats.org/officeDocument/2006/relationships/oleObject" Target="../embeddings/oleObject195.bin"/><Relationship Id="rId14" Type="http://schemas.openxmlformats.org/officeDocument/2006/relationships/image" Target="../media/image218.emf"/></Relationships>
</file>

<file path=ppt/slides/_rels/slide42.xml.rels><?xml version="1.0" encoding="UTF-8" standalone="yes"?>
<Relationships xmlns="http://schemas.openxmlformats.org/package/2006/relationships"><Relationship Id="rId8" Type="http://schemas.openxmlformats.org/officeDocument/2006/relationships/image" Target="../media/image220.emf"/><Relationship Id="rId13" Type="http://schemas.openxmlformats.org/officeDocument/2006/relationships/oleObject" Target="../embeddings/oleObject202.bin"/><Relationship Id="rId3" Type="http://schemas.openxmlformats.org/officeDocument/2006/relationships/audio" Target="../media/audio1.wav"/><Relationship Id="rId7" Type="http://schemas.openxmlformats.org/officeDocument/2006/relationships/oleObject" Target="../embeddings/oleObject199.bin"/><Relationship Id="rId12" Type="http://schemas.openxmlformats.org/officeDocument/2006/relationships/image" Target="../media/image222.emf"/><Relationship Id="rId2" Type="http://schemas.openxmlformats.org/officeDocument/2006/relationships/slideLayout" Target="../slideLayouts/slideLayout23.xml"/><Relationship Id="rId16" Type="http://schemas.openxmlformats.org/officeDocument/2006/relationships/image" Target="../media/image223.emf"/><Relationship Id="rId1" Type="http://schemas.openxmlformats.org/officeDocument/2006/relationships/vmlDrawing" Target="../drawings/vmlDrawing33.vml"/><Relationship Id="rId6" Type="http://schemas.openxmlformats.org/officeDocument/2006/relationships/image" Target="../media/image219.emf"/><Relationship Id="rId11" Type="http://schemas.openxmlformats.org/officeDocument/2006/relationships/oleObject" Target="../embeddings/oleObject201.bin"/><Relationship Id="rId5" Type="http://schemas.openxmlformats.org/officeDocument/2006/relationships/oleObject" Target="../embeddings/oleObject198.bin"/><Relationship Id="rId15" Type="http://schemas.openxmlformats.org/officeDocument/2006/relationships/oleObject" Target="../embeddings/oleObject203.bin"/><Relationship Id="rId10" Type="http://schemas.openxmlformats.org/officeDocument/2006/relationships/image" Target="../media/image221.emf"/><Relationship Id="rId4" Type="http://schemas.openxmlformats.org/officeDocument/2006/relationships/audio" Target="../media/audio2.wav"/><Relationship Id="rId9" Type="http://schemas.openxmlformats.org/officeDocument/2006/relationships/oleObject" Target="../embeddings/oleObject200.bin"/><Relationship Id="rId14" Type="http://schemas.openxmlformats.org/officeDocument/2006/relationships/image" Target="../media/image218.emf"/></Relationships>
</file>

<file path=ppt/slides/_rels/slide43.xml.rels><?xml version="1.0" encoding="UTF-8" standalone="yes"?>
<Relationships xmlns="http://schemas.openxmlformats.org/package/2006/relationships"><Relationship Id="rId8" Type="http://schemas.openxmlformats.org/officeDocument/2006/relationships/image" Target="../media/image226.emf"/><Relationship Id="rId13" Type="http://schemas.openxmlformats.org/officeDocument/2006/relationships/oleObject" Target="../embeddings/oleObject209.bin"/><Relationship Id="rId18" Type="http://schemas.openxmlformats.org/officeDocument/2006/relationships/image" Target="../media/image231.emf"/><Relationship Id="rId3" Type="http://schemas.openxmlformats.org/officeDocument/2006/relationships/oleObject" Target="../embeddings/oleObject204.bin"/><Relationship Id="rId7" Type="http://schemas.openxmlformats.org/officeDocument/2006/relationships/oleObject" Target="../embeddings/oleObject206.bin"/><Relationship Id="rId12" Type="http://schemas.openxmlformats.org/officeDocument/2006/relationships/image" Target="../media/image228.emf"/><Relationship Id="rId17" Type="http://schemas.openxmlformats.org/officeDocument/2006/relationships/oleObject" Target="../embeddings/oleObject211.bin"/><Relationship Id="rId2" Type="http://schemas.openxmlformats.org/officeDocument/2006/relationships/slideLayout" Target="../slideLayouts/slideLayout13.xml"/><Relationship Id="rId16" Type="http://schemas.openxmlformats.org/officeDocument/2006/relationships/image" Target="../media/image230.emf"/><Relationship Id="rId1" Type="http://schemas.openxmlformats.org/officeDocument/2006/relationships/vmlDrawing" Target="../drawings/vmlDrawing34.vml"/><Relationship Id="rId6" Type="http://schemas.openxmlformats.org/officeDocument/2006/relationships/image" Target="../media/image225.emf"/><Relationship Id="rId11" Type="http://schemas.openxmlformats.org/officeDocument/2006/relationships/oleObject" Target="../embeddings/oleObject208.bin"/><Relationship Id="rId5" Type="http://schemas.openxmlformats.org/officeDocument/2006/relationships/oleObject" Target="../embeddings/oleObject205.bin"/><Relationship Id="rId15" Type="http://schemas.openxmlformats.org/officeDocument/2006/relationships/oleObject" Target="../embeddings/oleObject210.bin"/><Relationship Id="rId10" Type="http://schemas.openxmlformats.org/officeDocument/2006/relationships/image" Target="../media/image227.emf"/><Relationship Id="rId4" Type="http://schemas.openxmlformats.org/officeDocument/2006/relationships/image" Target="../media/image224.emf"/><Relationship Id="rId9" Type="http://schemas.openxmlformats.org/officeDocument/2006/relationships/oleObject" Target="../embeddings/oleObject207.bin"/><Relationship Id="rId14" Type="http://schemas.openxmlformats.org/officeDocument/2006/relationships/image" Target="../media/image229.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212.bin"/><Relationship Id="rId2" Type="http://schemas.openxmlformats.org/officeDocument/2006/relationships/slideLayout" Target="../slideLayouts/slideLayout13.xml"/><Relationship Id="rId1" Type="http://schemas.openxmlformats.org/officeDocument/2006/relationships/vmlDrawing" Target="../drawings/vmlDrawing35.vml"/><Relationship Id="rId4" Type="http://schemas.openxmlformats.org/officeDocument/2006/relationships/image" Target="../media/image232.e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212.bin"/><Relationship Id="rId2" Type="http://schemas.openxmlformats.org/officeDocument/2006/relationships/slideLayout" Target="../slideLayouts/slideLayout13.xml"/><Relationship Id="rId1" Type="http://schemas.openxmlformats.org/officeDocument/2006/relationships/vmlDrawing" Target="../drawings/vmlDrawing36.vml"/><Relationship Id="rId5" Type="http://schemas.openxmlformats.org/officeDocument/2006/relationships/image" Target="../media/image233.png"/><Relationship Id="rId4" Type="http://schemas.openxmlformats.org/officeDocument/2006/relationships/image" Target="../media/image232.emf"/></Relationships>
</file>

<file path=ppt/slides/_rels/slide5.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image" Target="../media/image5.wmf"/><Relationship Id="rId7" Type="http://schemas.openxmlformats.org/officeDocument/2006/relationships/oleObject" Target="../embeddings/oleObject4.bin"/><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image" Target="../media/image8.wmf"/><Relationship Id="rId5" Type="http://schemas.openxmlformats.org/officeDocument/2006/relationships/image" Target="../media/image7.wmf"/><Relationship Id="rId10" Type="http://schemas.openxmlformats.org/officeDocument/2006/relationships/image" Target="../media/image4.emf"/><Relationship Id="rId4" Type="http://schemas.openxmlformats.org/officeDocument/2006/relationships/image" Target="../media/image6.wmf"/><Relationship Id="rId9" Type="http://schemas.openxmlformats.org/officeDocument/2006/relationships/oleObject" Target="../embeddings/oleObject5.bin"/></Relationships>
</file>

<file path=ppt/slides/_rels/slide6.xml.rels><?xml version="1.0" encoding="UTF-8" standalone="yes"?>
<Relationships xmlns="http://schemas.openxmlformats.org/package/2006/relationships"><Relationship Id="rId8" Type="http://schemas.openxmlformats.org/officeDocument/2006/relationships/image" Target="../media/image14.wmf"/><Relationship Id="rId3" Type="http://schemas.openxmlformats.org/officeDocument/2006/relationships/image" Target="../media/image9.wmf"/><Relationship Id="rId7" Type="http://schemas.openxmlformats.org/officeDocument/2006/relationships/image" Target="../media/image13.wmf"/><Relationship Id="rId2" Type="http://schemas.openxmlformats.org/officeDocument/2006/relationships/slideLayout" Target="../slideLayouts/slideLayout23.xml"/><Relationship Id="rId1" Type="http://schemas.openxmlformats.org/officeDocument/2006/relationships/vmlDrawing" Target="../drawings/vmlDrawing5.vml"/><Relationship Id="rId6" Type="http://schemas.openxmlformats.org/officeDocument/2006/relationships/image" Target="../media/image12.wmf"/><Relationship Id="rId5" Type="http://schemas.openxmlformats.org/officeDocument/2006/relationships/image" Target="../media/image11.wmf"/><Relationship Id="rId10" Type="http://schemas.openxmlformats.org/officeDocument/2006/relationships/image" Target="../media/image4.emf"/><Relationship Id="rId4" Type="http://schemas.openxmlformats.org/officeDocument/2006/relationships/image" Target="../media/image10.wmf"/><Relationship Id="rId9" Type="http://schemas.openxmlformats.org/officeDocument/2006/relationships/oleObject" Target="../embeddings/oleObject6.bin"/></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3.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30.wmf"/><Relationship Id="rId13" Type="http://schemas.openxmlformats.org/officeDocument/2006/relationships/image" Target="../media/image19.wmf"/><Relationship Id="rId18" Type="http://schemas.openxmlformats.org/officeDocument/2006/relationships/oleObject" Target="../embeddings/oleObject11.bin"/><Relationship Id="rId3" Type="http://schemas.openxmlformats.org/officeDocument/2006/relationships/image" Target="../media/image25.wmf"/><Relationship Id="rId21" Type="http://schemas.openxmlformats.org/officeDocument/2006/relationships/image" Target="../media/image23.wmf"/><Relationship Id="rId7" Type="http://schemas.openxmlformats.org/officeDocument/2006/relationships/image" Target="../media/image29.wmf"/><Relationship Id="rId12" Type="http://schemas.openxmlformats.org/officeDocument/2006/relationships/oleObject" Target="../embeddings/oleObject8.bin"/><Relationship Id="rId17" Type="http://schemas.openxmlformats.org/officeDocument/2006/relationships/image" Target="../media/image21.wmf"/><Relationship Id="rId2" Type="http://schemas.openxmlformats.org/officeDocument/2006/relationships/slideLayout" Target="../slideLayouts/slideLayout23.xml"/><Relationship Id="rId16" Type="http://schemas.openxmlformats.org/officeDocument/2006/relationships/oleObject" Target="../embeddings/oleObject10.bin"/><Relationship Id="rId20" Type="http://schemas.openxmlformats.org/officeDocument/2006/relationships/oleObject" Target="../embeddings/oleObject12.bin"/><Relationship Id="rId1" Type="http://schemas.openxmlformats.org/officeDocument/2006/relationships/vmlDrawing" Target="../drawings/vmlDrawing6.vml"/><Relationship Id="rId6" Type="http://schemas.openxmlformats.org/officeDocument/2006/relationships/image" Target="../media/image28.wmf"/><Relationship Id="rId11" Type="http://schemas.openxmlformats.org/officeDocument/2006/relationships/image" Target="../media/image18.wmf"/><Relationship Id="rId5" Type="http://schemas.openxmlformats.org/officeDocument/2006/relationships/image" Target="../media/image27.wmf"/><Relationship Id="rId15" Type="http://schemas.openxmlformats.org/officeDocument/2006/relationships/image" Target="../media/image20.wmf"/><Relationship Id="rId23" Type="http://schemas.openxmlformats.org/officeDocument/2006/relationships/image" Target="../media/image24.emf"/><Relationship Id="rId10" Type="http://schemas.openxmlformats.org/officeDocument/2006/relationships/oleObject" Target="../embeddings/oleObject7.bin"/><Relationship Id="rId19" Type="http://schemas.openxmlformats.org/officeDocument/2006/relationships/image" Target="../media/image22.wmf"/><Relationship Id="rId4" Type="http://schemas.openxmlformats.org/officeDocument/2006/relationships/image" Target="../media/image26.wmf"/><Relationship Id="rId9" Type="http://schemas.openxmlformats.org/officeDocument/2006/relationships/image" Target="../media/image31.wmf"/><Relationship Id="rId14" Type="http://schemas.openxmlformats.org/officeDocument/2006/relationships/oleObject" Target="../embeddings/oleObject9.bin"/><Relationship Id="rId22" Type="http://schemas.openxmlformats.org/officeDocument/2006/relationships/oleObject" Target="../embeddings/oleObject13.bin"/></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687388" y="2286000"/>
            <a:ext cx="7772400" cy="1143000"/>
          </a:xfrm>
        </p:spPr>
        <p:txBody>
          <a:bodyPr/>
          <a:lstStyle/>
          <a:p>
            <a:pPr eaLnBrk="1" hangingPunct="1"/>
            <a:r>
              <a:rPr lang="en-US" altLang="zh-CN" b="1">
                <a:solidFill>
                  <a:srgbClr val="000000"/>
                </a:solidFill>
              </a:rPr>
              <a:t>§2-3 </a:t>
            </a:r>
            <a:r>
              <a:rPr lang="zh-CN" altLang="en-US" b="1">
                <a:solidFill>
                  <a:srgbClr val="000000"/>
                </a:solidFill>
              </a:rPr>
              <a:t>电路分析基本定理</a:t>
            </a:r>
            <a:r>
              <a:rPr lang="zh-CN" altLang="en-US"/>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31" name="Rectangle 19"/>
          <p:cNvSpPr>
            <a:spLocks noChangeArrowheads="1"/>
          </p:cNvSpPr>
          <p:nvPr/>
        </p:nvSpPr>
        <p:spPr bwMode="auto">
          <a:xfrm>
            <a:off x="468313" y="3260725"/>
            <a:ext cx="810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0">
                <a:latin typeface="黑体" panose="02010609060101010101" pitchFamily="49" charset="-122"/>
                <a:ea typeface="黑体" panose="02010609060101010101" pitchFamily="49" charset="-122"/>
              </a:rPr>
              <a:t>设电流源         单独作用于电路是产生的响应为       </a:t>
            </a:r>
          </a:p>
        </p:txBody>
      </p:sp>
      <p:sp>
        <p:nvSpPr>
          <p:cNvPr id="13328" name="Rectangle 16"/>
          <p:cNvSpPr>
            <a:spLocks noChangeArrowheads="1"/>
          </p:cNvSpPr>
          <p:nvPr/>
        </p:nvSpPr>
        <p:spPr bwMode="auto">
          <a:xfrm>
            <a:off x="468313" y="2782888"/>
            <a:ext cx="810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0">
                <a:latin typeface="黑体" panose="02010609060101010101" pitchFamily="49" charset="-122"/>
                <a:ea typeface="黑体" panose="02010609060101010101" pitchFamily="49" charset="-122"/>
              </a:rPr>
              <a:t>设电流源         单独作用于电路是产生的响应为       </a:t>
            </a:r>
          </a:p>
        </p:txBody>
      </p:sp>
      <p:sp>
        <p:nvSpPr>
          <p:cNvPr id="81922" name="Oval 2"/>
          <p:cNvSpPr>
            <a:spLocks noChangeArrowheads="1"/>
          </p:cNvSpPr>
          <p:nvPr/>
        </p:nvSpPr>
        <p:spPr bwMode="auto">
          <a:xfrm>
            <a:off x="179388" y="836613"/>
            <a:ext cx="381000" cy="381000"/>
          </a:xfrm>
          <a:prstGeom prst="ellipse">
            <a:avLst/>
          </a:prstGeom>
          <a:gradFill rotWithShape="0">
            <a:gsLst>
              <a:gs pos="0">
                <a:srgbClr val="FF3300"/>
              </a:gs>
              <a:gs pos="100000">
                <a:srgbClr val="A12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81923" name="Rectangle 3"/>
          <p:cNvSpPr>
            <a:spLocks noChangeArrowheads="1"/>
          </p:cNvSpPr>
          <p:nvPr/>
        </p:nvSpPr>
        <p:spPr bwMode="auto">
          <a:xfrm>
            <a:off x="671513" y="981075"/>
            <a:ext cx="8077200" cy="76200"/>
          </a:xfrm>
          <a:prstGeom prst="rect">
            <a:avLst/>
          </a:prstGeom>
          <a:gradFill rotWithShape="0">
            <a:gsLst>
              <a:gs pos="0">
                <a:schemeClr val="bg1"/>
              </a:gs>
              <a:gs pos="100000">
                <a:schemeClr val="bg1">
                  <a:gamma/>
                  <a:shade val="46275"/>
                  <a:invGamma/>
                </a:schemeClr>
              </a:gs>
            </a:gsLst>
            <a:path path="shape">
              <a:fillToRect l="50000" t="50000" r="50000" b="50000"/>
            </a:path>
          </a:gradFill>
          <a:ln>
            <a:noFill/>
          </a:ln>
          <a:effectLst/>
          <a:extLst/>
        </p:spPr>
        <p:txBody>
          <a:bodyPr/>
          <a:lstStyle/>
          <a:p>
            <a:pPr eaLnBrk="1" hangingPunct="1">
              <a:defRPr/>
            </a:pPr>
            <a:endParaRPr lang="zh-CN" altLang="en-US" sz="2400" b="0">
              <a:solidFill>
                <a:schemeClr val="tx1"/>
              </a:solidFill>
              <a:ea typeface="宋体" pitchFamily="2" charset="-122"/>
            </a:endParaRPr>
          </a:p>
        </p:txBody>
      </p:sp>
      <p:sp>
        <p:nvSpPr>
          <p:cNvPr id="14342" name="Rectangle 4"/>
          <p:cNvSpPr>
            <a:spLocks noChangeArrowheads="1"/>
          </p:cNvSpPr>
          <p:nvPr/>
        </p:nvSpPr>
        <p:spPr bwMode="auto">
          <a:xfrm>
            <a:off x="684213" y="404813"/>
            <a:ext cx="5413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rgbClr val="0000FF"/>
                </a:solidFill>
                <a:latin typeface="Times New Roman" panose="02020603050405020304" pitchFamily="18" charset="0"/>
                <a:ea typeface="楷体_GB2312" pitchFamily="49" charset="-122"/>
              </a:rPr>
              <a:t>解</a:t>
            </a:r>
          </a:p>
        </p:txBody>
      </p:sp>
      <p:graphicFrame>
        <p:nvGraphicFramePr>
          <p:cNvPr id="13317" name="Object 5"/>
          <p:cNvGraphicFramePr>
            <a:graphicFrameLocks noChangeAspect="1"/>
          </p:cNvGraphicFramePr>
          <p:nvPr/>
        </p:nvGraphicFramePr>
        <p:xfrm>
          <a:off x="2268538" y="1268413"/>
          <a:ext cx="1235075" cy="504825"/>
        </p:xfrm>
        <a:graphic>
          <a:graphicData uri="http://schemas.openxmlformats.org/presentationml/2006/ole">
            <mc:AlternateContent xmlns:mc="http://schemas.openxmlformats.org/markup-compatibility/2006">
              <mc:Choice xmlns:v="urn:schemas-microsoft-com:vml" Requires="v">
                <p:oleObj spid="_x0000_s14645" name="Equation" r:id="rId3" imgW="558800" imgH="228600" progId="Equation.DSMT4">
                  <p:embed/>
                </p:oleObj>
              </mc:Choice>
              <mc:Fallback>
                <p:oleObj name="Equation" r:id="rId3" imgW="558800" imgH="2286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538" y="1268413"/>
                        <a:ext cx="12350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Object 6"/>
          <p:cNvGraphicFramePr>
            <a:graphicFrameLocks noChangeAspect="1"/>
          </p:cNvGraphicFramePr>
          <p:nvPr/>
        </p:nvGraphicFramePr>
        <p:xfrm>
          <a:off x="3659188" y="1268413"/>
          <a:ext cx="1344612" cy="504825"/>
        </p:xfrm>
        <a:graphic>
          <a:graphicData uri="http://schemas.openxmlformats.org/presentationml/2006/ole">
            <mc:AlternateContent xmlns:mc="http://schemas.openxmlformats.org/markup-compatibility/2006">
              <mc:Choice xmlns:v="urn:schemas-microsoft-com:vml" Requires="v">
                <p:oleObj spid="_x0000_s14646" name="Equation" r:id="rId5" imgW="609600" imgH="228600" progId="Equation.DSMT4">
                  <p:embed/>
                </p:oleObj>
              </mc:Choice>
              <mc:Fallback>
                <p:oleObj name="Equation" r:id="rId5" imgW="609600" imgH="2286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9188" y="1268413"/>
                        <a:ext cx="1344612"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19" name="Rectangle 7"/>
          <p:cNvSpPr>
            <a:spLocks noChangeArrowheads="1"/>
          </p:cNvSpPr>
          <p:nvPr/>
        </p:nvSpPr>
        <p:spPr bwMode="auto">
          <a:xfrm>
            <a:off x="684213" y="1268413"/>
            <a:ext cx="1708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b="0">
                <a:latin typeface="黑体" panose="02010609060101010101" pitchFamily="49" charset="-122"/>
                <a:ea typeface="黑体" panose="02010609060101010101" pitchFamily="49" charset="-122"/>
              </a:rPr>
              <a:t>解方程得：</a:t>
            </a:r>
          </a:p>
        </p:txBody>
      </p:sp>
      <p:pic>
        <p:nvPicPr>
          <p:cNvPr id="1332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4213" y="1844675"/>
            <a:ext cx="28670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1" name="Rectangle 9"/>
          <p:cNvSpPr>
            <a:spLocks noChangeArrowheads="1"/>
          </p:cNvSpPr>
          <p:nvPr/>
        </p:nvSpPr>
        <p:spPr bwMode="auto">
          <a:xfrm>
            <a:off x="3635375" y="1819275"/>
            <a:ext cx="2012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b="0">
                <a:latin typeface="黑体" panose="02010609060101010101" pitchFamily="49" charset="-122"/>
                <a:ea typeface="黑体" panose="02010609060101010101" pitchFamily="49" charset="-122"/>
              </a:rPr>
              <a:t>由叠加定理：</a:t>
            </a:r>
          </a:p>
        </p:txBody>
      </p:sp>
      <p:graphicFrame>
        <p:nvGraphicFramePr>
          <p:cNvPr id="13322" name="Object 10"/>
          <p:cNvGraphicFramePr>
            <a:graphicFrameLocks noGrp="1" noChangeAspect="1"/>
          </p:cNvGraphicFramePr>
          <p:nvPr>
            <p:ph/>
          </p:nvPr>
        </p:nvGraphicFramePr>
        <p:xfrm>
          <a:off x="5508625" y="1844675"/>
          <a:ext cx="2519363" cy="493713"/>
        </p:xfrm>
        <a:graphic>
          <a:graphicData uri="http://schemas.openxmlformats.org/presentationml/2006/ole">
            <mc:AlternateContent xmlns:mc="http://schemas.openxmlformats.org/markup-compatibility/2006">
              <mc:Choice xmlns:v="urn:schemas-microsoft-com:vml" Requires="v">
                <p:oleObj spid="_x0000_s14647" name="Equation" r:id="rId8" imgW="1168400" imgH="228600" progId="Equation.DSMT4">
                  <p:embed/>
                </p:oleObj>
              </mc:Choice>
              <mc:Fallback>
                <p:oleObj name="Equation" r:id="rId8" imgW="1168400" imgH="228600" progId="Equation.DSMT4">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08625" y="1844675"/>
                        <a:ext cx="2519363"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23" name="Rectangle 11"/>
          <p:cNvSpPr>
            <a:spLocks noChangeArrowheads="1"/>
          </p:cNvSpPr>
          <p:nvPr/>
        </p:nvSpPr>
        <p:spPr bwMode="auto">
          <a:xfrm>
            <a:off x="250825" y="2254250"/>
            <a:ext cx="48006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b="0">
                <a:latin typeface="黑体" panose="02010609060101010101" pitchFamily="49" charset="-122"/>
                <a:ea typeface="黑体" panose="02010609060101010101" pitchFamily="49" charset="-122"/>
              </a:rPr>
              <a:t>对问题②，电路有三个独立源激励</a:t>
            </a:r>
          </a:p>
        </p:txBody>
      </p:sp>
      <p:pic>
        <p:nvPicPr>
          <p:cNvPr id="13324" name="图片 45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92138" y="3716338"/>
            <a:ext cx="417512" cy="58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5" name="图片 456"/>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771775" y="3789363"/>
            <a:ext cx="1439863"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6" name="Rectangle 14"/>
          <p:cNvSpPr>
            <a:spLocks noChangeArrowheads="1"/>
          </p:cNvSpPr>
          <p:nvPr/>
        </p:nvSpPr>
        <p:spPr bwMode="auto">
          <a:xfrm>
            <a:off x="900113" y="3802063"/>
            <a:ext cx="2012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b="0">
                <a:latin typeface="宋体" panose="02010600030101010101" pitchFamily="2" charset="-122"/>
                <a:cs typeface="Times New Roman" panose="02020603050405020304" pitchFamily="18" charset="0"/>
              </a:rPr>
              <a:t>单独作用时，</a:t>
            </a:r>
            <a:endParaRPr lang="zh-CN" altLang="en-US" sz="2400" b="0">
              <a:latin typeface="黑体" panose="02010609060101010101" pitchFamily="49" charset="-122"/>
              <a:cs typeface="Times New Roman" panose="02020603050405020304" pitchFamily="18" charset="0"/>
            </a:endParaRPr>
          </a:p>
        </p:txBody>
      </p:sp>
      <p:graphicFrame>
        <p:nvGraphicFramePr>
          <p:cNvPr id="13327" name="Object 15"/>
          <p:cNvGraphicFramePr>
            <a:graphicFrameLocks noChangeAspect="1"/>
          </p:cNvGraphicFramePr>
          <p:nvPr/>
        </p:nvGraphicFramePr>
        <p:xfrm>
          <a:off x="1835150" y="2782888"/>
          <a:ext cx="1223963" cy="523875"/>
        </p:xfrm>
        <a:graphic>
          <a:graphicData uri="http://schemas.openxmlformats.org/presentationml/2006/ole">
            <mc:AlternateContent xmlns:mc="http://schemas.openxmlformats.org/markup-compatibility/2006">
              <mc:Choice xmlns:v="urn:schemas-microsoft-com:vml" Requires="v">
                <p:oleObj spid="_x0000_s14648" name="Equation" r:id="rId12" imgW="533169" imgH="228501" progId="Equation.DSMT4">
                  <p:embed/>
                </p:oleObj>
              </mc:Choice>
              <mc:Fallback>
                <p:oleObj name="Equation" r:id="rId12" imgW="533169" imgH="228501" progId="Equation.DSMT4">
                  <p:embed/>
                  <p:pic>
                    <p:nvPicPr>
                      <p:cNvPr id="0" name="Object 1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35150" y="2782888"/>
                        <a:ext cx="12239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29" name="Object 17"/>
          <p:cNvGraphicFramePr>
            <a:graphicFrameLocks noChangeAspect="1"/>
          </p:cNvGraphicFramePr>
          <p:nvPr/>
        </p:nvGraphicFramePr>
        <p:xfrm>
          <a:off x="7481888" y="2751138"/>
          <a:ext cx="503237" cy="533400"/>
        </p:xfrm>
        <a:graphic>
          <a:graphicData uri="http://schemas.openxmlformats.org/presentationml/2006/ole">
            <mc:AlternateContent xmlns:mc="http://schemas.openxmlformats.org/markup-compatibility/2006">
              <mc:Choice xmlns:v="urn:schemas-microsoft-com:vml" Requires="v">
                <p:oleObj spid="_x0000_s14649" name="Equation" r:id="rId14" imgW="228600" imgH="241300" progId="Equation.DSMT4">
                  <p:embed/>
                </p:oleObj>
              </mc:Choice>
              <mc:Fallback>
                <p:oleObj name="Equation" r:id="rId14" imgW="228600" imgH="241300" progId="Equation.DSMT4">
                  <p:embed/>
                  <p:pic>
                    <p:nvPicPr>
                      <p:cNvPr id="0" name="Object 1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81888" y="2751138"/>
                        <a:ext cx="50323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30" name="Object 18"/>
          <p:cNvGraphicFramePr>
            <a:graphicFrameLocks noChangeAspect="1"/>
          </p:cNvGraphicFramePr>
          <p:nvPr/>
        </p:nvGraphicFramePr>
        <p:xfrm>
          <a:off x="1820863" y="3267075"/>
          <a:ext cx="1252537" cy="523875"/>
        </p:xfrm>
        <a:graphic>
          <a:graphicData uri="http://schemas.openxmlformats.org/presentationml/2006/ole">
            <mc:AlternateContent xmlns:mc="http://schemas.openxmlformats.org/markup-compatibility/2006">
              <mc:Choice xmlns:v="urn:schemas-microsoft-com:vml" Requires="v">
                <p:oleObj spid="_x0000_s14650" name="Equation" r:id="rId16" imgW="545863" imgH="228501" progId="Equation.DSMT4">
                  <p:embed/>
                </p:oleObj>
              </mc:Choice>
              <mc:Fallback>
                <p:oleObj name="Equation" r:id="rId16" imgW="545863" imgH="228501" progId="Equation.DSMT4">
                  <p:embed/>
                  <p:pic>
                    <p:nvPicPr>
                      <p:cNvPr id="0" name="Object 1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20863" y="3267075"/>
                        <a:ext cx="12525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32" name="Object 20"/>
          <p:cNvGraphicFramePr>
            <a:graphicFrameLocks noChangeAspect="1"/>
          </p:cNvGraphicFramePr>
          <p:nvPr/>
        </p:nvGraphicFramePr>
        <p:xfrm>
          <a:off x="7451725" y="3251200"/>
          <a:ext cx="533400" cy="533400"/>
        </p:xfrm>
        <a:graphic>
          <a:graphicData uri="http://schemas.openxmlformats.org/presentationml/2006/ole">
            <mc:AlternateContent xmlns:mc="http://schemas.openxmlformats.org/markup-compatibility/2006">
              <mc:Choice xmlns:v="urn:schemas-microsoft-com:vml" Requires="v">
                <p:oleObj spid="_x0000_s14651" name="Equation" r:id="rId18" imgW="241195" imgH="241195" progId="Equation.DSMT4">
                  <p:embed/>
                </p:oleObj>
              </mc:Choice>
              <mc:Fallback>
                <p:oleObj name="Equation" r:id="rId18" imgW="241195" imgH="241195" progId="Equation.DSMT4">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451725" y="3251200"/>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33" name="Rectangle 21"/>
          <p:cNvSpPr>
            <a:spLocks noChangeArrowheads="1"/>
          </p:cNvSpPr>
          <p:nvPr/>
        </p:nvSpPr>
        <p:spPr bwMode="auto">
          <a:xfrm>
            <a:off x="468313" y="4294188"/>
            <a:ext cx="3536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b="0">
                <a:latin typeface="黑体" panose="02010609060101010101" pitchFamily="49" charset="-122"/>
                <a:ea typeface="黑体" panose="02010609060101010101" pitchFamily="49" charset="-122"/>
              </a:rPr>
              <a:t>根据第一种情况列方程：</a:t>
            </a:r>
          </a:p>
        </p:txBody>
      </p:sp>
      <p:graphicFrame>
        <p:nvGraphicFramePr>
          <p:cNvPr id="13334" name="Object 22"/>
          <p:cNvGraphicFramePr>
            <a:graphicFrameLocks noChangeAspect="1"/>
          </p:cNvGraphicFramePr>
          <p:nvPr/>
        </p:nvGraphicFramePr>
        <p:xfrm>
          <a:off x="3851275" y="4330700"/>
          <a:ext cx="4222750" cy="552450"/>
        </p:xfrm>
        <a:graphic>
          <a:graphicData uri="http://schemas.openxmlformats.org/presentationml/2006/ole">
            <mc:AlternateContent xmlns:mc="http://schemas.openxmlformats.org/markup-compatibility/2006">
              <mc:Choice xmlns:v="urn:schemas-microsoft-com:vml" Requires="v">
                <p:oleObj spid="_x0000_s14652" name="Equation" r:id="rId20" imgW="1841500" imgH="241300" progId="Equation.DSMT4">
                  <p:embed/>
                </p:oleObj>
              </mc:Choice>
              <mc:Fallback>
                <p:oleObj name="Equation" r:id="rId20" imgW="1841500" imgH="241300" progId="Equation.DSMT4">
                  <p:embed/>
                  <p:pic>
                    <p:nvPicPr>
                      <p:cNvPr id="0" name="Object 2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851275" y="4330700"/>
                        <a:ext cx="422275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35" name="Rectangle 23"/>
          <p:cNvSpPr>
            <a:spLocks noChangeArrowheads="1"/>
          </p:cNvSpPr>
          <p:nvPr/>
        </p:nvSpPr>
        <p:spPr bwMode="auto">
          <a:xfrm>
            <a:off x="468313" y="4756150"/>
            <a:ext cx="3536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b="0">
                <a:latin typeface="黑体" panose="02010609060101010101" pitchFamily="49" charset="-122"/>
                <a:ea typeface="黑体" panose="02010609060101010101" pitchFamily="49" charset="-122"/>
              </a:rPr>
              <a:t>根据第二种情况列方程：</a:t>
            </a:r>
          </a:p>
        </p:txBody>
      </p:sp>
      <p:graphicFrame>
        <p:nvGraphicFramePr>
          <p:cNvPr id="13336" name="Object 24"/>
          <p:cNvGraphicFramePr>
            <a:graphicFrameLocks noChangeAspect="1"/>
          </p:cNvGraphicFramePr>
          <p:nvPr/>
        </p:nvGraphicFramePr>
        <p:xfrm>
          <a:off x="3843338" y="4800600"/>
          <a:ext cx="3897312" cy="500063"/>
        </p:xfrm>
        <a:graphic>
          <a:graphicData uri="http://schemas.openxmlformats.org/presentationml/2006/ole">
            <mc:AlternateContent xmlns:mc="http://schemas.openxmlformats.org/markup-compatibility/2006">
              <mc:Choice xmlns:v="urn:schemas-microsoft-com:vml" Requires="v">
                <p:oleObj spid="_x0000_s14653" name="Equation" r:id="rId22" imgW="1879600" imgH="241300" progId="Equation.DSMT4">
                  <p:embed/>
                </p:oleObj>
              </mc:Choice>
              <mc:Fallback>
                <p:oleObj name="Equation" r:id="rId22" imgW="1879600" imgH="241300" progId="Equation.DSMT4">
                  <p:embed/>
                  <p:pic>
                    <p:nvPicPr>
                      <p:cNvPr id="0" name="Object 2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843338" y="4800600"/>
                        <a:ext cx="3897312"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37" name="Object 25"/>
          <p:cNvGraphicFramePr>
            <a:graphicFrameLocks noChangeAspect="1"/>
          </p:cNvGraphicFramePr>
          <p:nvPr/>
        </p:nvGraphicFramePr>
        <p:xfrm>
          <a:off x="2211388" y="5373688"/>
          <a:ext cx="1712912" cy="533400"/>
        </p:xfrm>
        <a:graphic>
          <a:graphicData uri="http://schemas.openxmlformats.org/presentationml/2006/ole">
            <mc:AlternateContent xmlns:mc="http://schemas.openxmlformats.org/markup-compatibility/2006">
              <mc:Choice xmlns:v="urn:schemas-microsoft-com:vml" Requires="v">
                <p:oleObj spid="_x0000_s14654" name="Equation" r:id="rId24" imgW="774364" imgH="241195" progId="Equation.DSMT4">
                  <p:embed/>
                </p:oleObj>
              </mc:Choice>
              <mc:Fallback>
                <p:oleObj name="Equation" r:id="rId24" imgW="774364" imgH="241195" progId="Equation.DSMT4">
                  <p:embed/>
                  <p:pic>
                    <p:nvPicPr>
                      <p:cNvPr id="0" name="Object 2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211388" y="5373688"/>
                        <a:ext cx="171291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38" name="Object 26"/>
          <p:cNvGraphicFramePr>
            <a:graphicFrameLocks noChangeAspect="1"/>
          </p:cNvGraphicFramePr>
          <p:nvPr/>
        </p:nvGraphicFramePr>
        <p:xfrm>
          <a:off x="4119563" y="5359400"/>
          <a:ext cx="1820862" cy="533400"/>
        </p:xfrm>
        <a:graphic>
          <a:graphicData uri="http://schemas.openxmlformats.org/presentationml/2006/ole">
            <mc:AlternateContent xmlns:mc="http://schemas.openxmlformats.org/markup-compatibility/2006">
              <mc:Choice xmlns:v="urn:schemas-microsoft-com:vml" Requires="v">
                <p:oleObj spid="_x0000_s14655" name="Equation" r:id="rId26" imgW="825500" imgH="241300" progId="Equation.DSMT4">
                  <p:embed/>
                </p:oleObj>
              </mc:Choice>
              <mc:Fallback>
                <p:oleObj name="Equation" r:id="rId26" imgW="825500" imgH="241300" progId="Equation.DSMT4">
                  <p:embed/>
                  <p:pic>
                    <p:nvPicPr>
                      <p:cNvPr id="0" name="Object 26"/>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119563" y="5359400"/>
                        <a:ext cx="182086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39" name="Rectangle 27"/>
          <p:cNvSpPr>
            <a:spLocks noChangeArrowheads="1"/>
          </p:cNvSpPr>
          <p:nvPr/>
        </p:nvSpPr>
        <p:spPr bwMode="auto">
          <a:xfrm>
            <a:off x="539750" y="5387975"/>
            <a:ext cx="1708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b="0">
                <a:latin typeface="黑体" panose="02010609060101010101" pitchFamily="49" charset="-122"/>
                <a:ea typeface="黑体" panose="02010609060101010101" pitchFamily="49" charset="-122"/>
              </a:rPr>
              <a:t>解方程得：</a:t>
            </a:r>
          </a:p>
        </p:txBody>
      </p:sp>
      <p:pic>
        <p:nvPicPr>
          <p:cNvPr id="13340" name="Picture 28"/>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27088" y="5949950"/>
            <a:ext cx="276225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41" name="Rectangle 29"/>
          <p:cNvSpPr>
            <a:spLocks noChangeArrowheads="1"/>
          </p:cNvSpPr>
          <p:nvPr/>
        </p:nvSpPr>
        <p:spPr bwMode="auto">
          <a:xfrm>
            <a:off x="122238" y="1844675"/>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b="0">
                <a:latin typeface="黑体" panose="02010609060101010101" pitchFamily="49" charset="-122"/>
                <a:ea typeface="黑体" panose="02010609060101010101" pitchFamily="49" charset="-122"/>
              </a:rPr>
              <a:t>∴</a:t>
            </a:r>
          </a:p>
        </p:txBody>
      </p:sp>
      <p:sp>
        <p:nvSpPr>
          <p:cNvPr id="13342" name="Rectangle 30"/>
          <p:cNvSpPr>
            <a:spLocks noChangeArrowheads="1"/>
          </p:cNvSpPr>
          <p:nvPr/>
        </p:nvSpPr>
        <p:spPr bwMode="auto">
          <a:xfrm>
            <a:off x="323850" y="594995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b="0">
                <a:latin typeface="黑体" panose="02010609060101010101" pitchFamily="49" charset="-122"/>
                <a:ea typeface="黑体" panose="02010609060101010101" pitchFamily="49" charset="-122"/>
              </a:rPr>
              <a:t>∴</a:t>
            </a:r>
          </a:p>
        </p:txBody>
      </p:sp>
      <p:sp>
        <p:nvSpPr>
          <p:cNvPr id="13343" name="Rectangle 31"/>
          <p:cNvSpPr>
            <a:spLocks noChangeArrowheads="1"/>
          </p:cNvSpPr>
          <p:nvPr/>
        </p:nvSpPr>
        <p:spPr bwMode="auto">
          <a:xfrm>
            <a:off x="3635375" y="5876925"/>
            <a:ext cx="2012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b="0">
                <a:latin typeface="黑体" panose="02010609060101010101" pitchFamily="49" charset="-122"/>
                <a:ea typeface="黑体" panose="02010609060101010101" pitchFamily="49" charset="-122"/>
              </a:rPr>
              <a:t>由叠加定理：</a:t>
            </a:r>
          </a:p>
        </p:txBody>
      </p:sp>
      <p:graphicFrame>
        <p:nvGraphicFramePr>
          <p:cNvPr id="13344" name="Object 32"/>
          <p:cNvGraphicFramePr>
            <a:graphicFrameLocks noChangeAspect="1"/>
          </p:cNvGraphicFramePr>
          <p:nvPr/>
        </p:nvGraphicFramePr>
        <p:xfrm>
          <a:off x="3957638" y="6308725"/>
          <a:ext cx="3998912" cy="522288"/>
        </p:xfrm>
        <a:graphic>
          <a:graphicData uri="http://schemas.openxmlformats.org/presentationml/2006/ole">
            <mc:AlternateContent xmlns:mc="http://schemas.openxmlformats.org/markup-compatibility/2006">
              <mc:Choice xmlns:v="urn:schemas-microsoft-com:vml" Requires="v">
                <p:oleObj spid="_x0000_s14656" name="Equation" r:id="rId29" imgW="1854200" imgH="241300" progId="Equation.DSMT4">
                  <p:embed/>
                </p:oleObj>
              </mc:Choice>
              <mc:Fallback>
                <p:oleObj name="Equation" r:id="rId29" imgW="1854200" imgH="241300" progId="Equation.DSMT4">
                  <p:embed/>
                  <p:pic>
                    <p:nvPicPr>
                      <p:cNvPr id="0" name="Object 32"/>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957638" y="6308725"/>
                        <a:ext cx="399891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1922"/>
                                        </p:tgtEl>
                                        <p:attrNameLst>
                                          <p:attrName>style.visibility</p:attrName>
                                        </p:attrNameLst>
                                      </p:cBhvr>
                                      <p:to>
                                        <p:strVal val="visible"/>
                                      </p:to>
                                    </p:set>
                                    <p:anim calcmode="lin" valueType="num">
                                      <p:cBhvr additive="base">
                                        <p:cTn id="7" dur="500" fill="hold"/>
                                        <p:tgtEl>
                                          <p:spTgt spid="81922"/>
                                        </p:tgtEl>
                                        <p:attrNameLst>
                                          <p:attrName>ppt_x</p:attrName>
                                        </p:attrNameLst>
                                      </p:cBhvr>
                                      <p:tavLst>
                                        <p:tav tm="0">
                                          <p:val>
                                            <p:strVal val="0-#ppt_w/2"/>
                                          </p:val>
                                        </p:tav>
                                        <p:tav tm="100000">
                                          <p:val>
                                            <p:strVal val="#ppt_x"/>
                                          </p:val>
                                        </p:tav>
                                      </p:tavLst>
                                    </p:anim>
                                    <p:anim calcmode="lin" valueType="num">
                                      <p:cBhvr additive="base">
                                        <p:cTn id="8" dur="500" fill="hold"/>
                                        <p:tgtEl>
                                          <p:spTgt spid="8192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3319"/>
                                        </p:tgtEl>
                                        <p:attrNameLst>
                                          <p:attrName>style.visibility</p:attrName>
                                        </p:attrNameLst>
                                      </p:cBhvr>
                                      <p:to>
                                        <p:strVal val="visible"/>
                                      </p:to>
                                    </p:set>
                                    <p:animEffect transition="in" filter="fade">
                                      <p:cBhvr>
                                        <p:cTn id="13" dur="1000"/>
                                        <p:tgtEl>
                                          <p:spTgt spid="13319"/>
                                        </p:tgtEl>
                                      </p:cBhvr>
                                    </p:animEffect>
                                    <p:anim calcmode="lin" valueType="num">
                                      <p:cBhvr>
                                        <p:cTn id="14" dur="1000" fill="hold"/>
                                        <p:tgtEl>
                                          <p:spTgt spid="13319"/>
                                        </p:tgtEl>
                                        <p:attrNameLst>
                                          <p:attrName>ppt_x</p:attrName>
                                        </p:attrNameLst>
                                      </p:cBhvr>
                                      <p:tavLst>
                                        <p:tav tm="0">
                                          <p:val>
                                            <p:strVal val="#ppt_x"/>
                                          </p:val>
                                        </p:tav>
                                        <p:tav tm="100000">
                                          <p:val>
                                            <p:strVal val="#ppt_x"/>
                                          </p:val>
                                        </p:tav>
                                      </p:tavLst>
                                    </p:anim>
                                    <p:anim calcmode="lin" valueType="num">
                                      <p:cBhvr>
                                        <p:cTn id="15" dur="1000" fill="hold"/>
                                        <p:tgtEl>
                                          <p:spTgt spid="13319"/>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13317"/>
                                        </p:tgtEl>
                                        <p:attrNameLst>
                                          <p:attrName>style.visibility</p:attrName>
                                        </p:attrNameLst>
                                      </p:cBhvr>
                                      <p:to>
                                        <p:strVal val="visible"/>
                                      </p:to>
                                    </p:set>
                                    <p:animEffect transition="in" filter="fade">
                                      <p:cBhvr>
                                        <p:cTn id="18" dur="1000"/>
                                        <p:tgtEl>
                                          <p:spTgt spid="13317"/>
                                        </p:tgtEl>
                                      </p:cBhvr>
                                    </p:animEffect>
                                    <p:anim calcmode="lin" valueType="num">
                                      <p:cBhvr>
                                        <p:cTn id="19" dur="1000" fill="hold"/>
                                        <p:tgtEl>
                                          <p:spTgt spid="13317"/>
                                        </p:tgtEl>
                                        <p:attrNameLst>
                                          <p:attrName>ppt_x</p:attrName>
                                        </p:attrNameLst>
                                      </p:cBhvr>
                                      <p:tavLst>
                                        <p:tav tm="0">
                                          <p:val>
                                            <p:strVal val="#ppt_x"/>
                                          </p:val>
                                        </p:tav>
                                        <p:tav tm="100000">
                                          <p:val>
                                            <p:strVal val="#ppt_x"/>
                                          </p:val>
                                        </p:tav>
                                      </p:tavLst>
                                    </p:anim>
                                    <p:anim calcmode="lin" valueType="num">
                                      <p:cBhvr>
                                        <p:cTn id="20" dur="1000" fill="hold"/>
                                        <p:tgtEl>
                                          <p:spTgt spid="13317"/>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anim calcmode="lin" valueType="num">
                                      <p:cBhvr>
                                        <p:cTn id="24" dur="1000" fill="hold"/>
                                        <p:tgtEl>
                                          <p:spTgt spid="2"/>
                                        </p:tgtEl>
                                        <p:attrNameLst>
                                          <p:attrName>ppt_x</p:attrName>
                                        </p:attrNameLst>
                                      </p:cBhvr>
                                      <p:tavLst>
                                        <p:tav tm="0">
                                          <p:val>
                                            <p:strVal val="#ppt_x"/>
                                          </p:val>
                                        </p:tav>
                                        <p:tav tm="100000">
                                          <p:val>
                                            <p:strVal val="#ppt_x"/>
                                          </p:val>
                                        </p:tav>
                                      </p:tavLst>
                                    </p:anim>
                                    <p:anim calcmode="lin" valueType="num">
                                      <p:cBhvr>
                                        <p:cTn id="2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3341"/>
                                        </p:tgtEl>
                                        <p:attrNameLst>
                                          <p:attrName>style.visibility</p:attrName>
                                        </p:attrNameLst>
                                      </p:cBhvr>
                                      <p:to>
                                        <p:strVal val="visible"/>
                                      </p:to>
                                    </p:set>
                                  </p:childTnLst>
                                </p:cTn>
                              </p:par>
                            </p:childTnLst>
                          </p:cTn>
                        </p:par>
                        <p:par>
                          <p:cTn id="30" fill="hold" nodeType="afterGroup">
                            <p:stCondLst>
                              <p:cond delay="0"/>
                            </p:stCondLst>
                            <p:childTnLst>
                              <p:par>
                                <p:cTn id="31" presetID="1" presetClass="entr" presetSubtype="0" fill="hold" nodeType="afterEffect">
                                  <p:stCondLst>
                                    <p:cond delay="0"/>
                                  </p:stCondLst>
                                  <p:childTnLst>
                                    <p:set>
                                      <p:cBhvr>
                                        <p:cTn id="32" dur="1" fill="hold">
                                          <p:stCondLst>
                                            <p:cond delay="0"/>
                                          </p:stCondLst>
                                        </p:cTn>
                                        <p:tgtEl>
                                          <p:spTgt spid="133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3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322"/>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3323"/>
                                        </p:tgtEl>
                                        <p:attrNameLst>
                                          <p:attrName>style.visibility</p:attrName>
                                        </p:attrNameLst>
                                      </p:cBhvr>
                                      <p:to>
                                        <p:strVal val="visible"/>
                                      </p:to>
                                    </p:set>
                                    <p:animEffect transition="in" filter="fade">
                                      <p:cBhvr>
                                        <p:cTn id="41" dur="1000"/>
                                        <p:tgtEl>
                                          <p:spTgt spid="13323"/>
                                        </p:tgtEl>
                                      </p:cBhvr>
                                    </p:animEffect>
                                    <p:anim calcmode="lin" valueType="num">
                                      <p:cBhvr>
                                        <p:cTn id="42" dur="1000" fill="hold"/>
                                        <p:tgtEl>
                                          <p:spTgt spid="13323"/>
                                        </p:tgtEl>
                                        <p:attrNameLst>
                                          <p:attrName>ppt_x</p:attrName>
                                        </p:attrNameLst>
                                      </p:cBhvr>
                                      <p:tavLst>
                                        <p:tav tm="0">
                                          <p:val>
                                            <p:strVal val="#ppt_x"/>
                                          </p:val>
                                        </p:tav>
                                        <p:tav tm="100000">
                                          <p:val>
                                            <p:strVal val="#ppt_x"/>
                                          </p:val>
                                        </p:tav>
                                      </p:tavLst>
                                    </p:anim>
                                    <p:anim calcmode="lin" valueType="num">
                                      <p:cBhvr>
                                        <p:cTn id="43" dur="1000" fill="hold"/>
                                        <p:tgtEl>
                                          <p:spTgt spid="13323"/>
                                        </p:tgtEl>
                                        <p:attrNameLst>
                                          <p:attrName>ppt_y</p:attrName>
                                        </p:attrNameLst>
                                      </p:cBhvr>
                                      <p:tavLst>
                                        <p:tav tm="0">
                                          <p:val>
                                            <p:strVal val="#ppt_y+.1"/>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3328"/>
                                        </p:tgtEl>
                                        <p:attrNameLst>
                                          <p:attrName>style.visibility</p:attrName>
                                        </p:attrNameLst>
                                      </p:cBhvr>
                                      <p:to>
                                        <p:strVal val="visible"/>
                                      </p:to>
                                    </p:set>
                                    <p:anim calcmode="lin" valueType="num">
                                      <p:cBhvr additive="base">
                                        <p:cTn id="48" dur="500" fill="hold"/>
                                        <p:tgtEl>
                                          <p:spTgt spid="13328"/>
                                        </p:tgtEl>
                                        <p:attrNameLst>
                                          <p:attrName>ppt_x</p:attrName>
                                        </p:attrNameLst>
                                      </p:cBhvr>
                                      <p:tavLst>
                                        <p:tav tm="0">
                                          <p:val>
                                            <p:strVal val="#ppt_x"/>
                                          </p:val>
                                        </p:tav>
                                        <p:tav tm="100000">
                                          <p:val>
                                            <p:strVal val="#ppt_x"/>
                                          </p:val>
                                        </p:tav>
                                      </p:tavLst>
                                    </p:anim>
                                    <p:anim calcmode="lin" valueType="num">
                                      <p:cBhvr additive="base">
                                        <p:cTn id="49" dur="500" fill="hold"/>
                                        <p:tgtEl>
                                          <p:spTgt spid="13328"/>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13327"/>
                                        </p:tgtEl>
                                        <p:attrNameLst>
                                          <p:attrName>style.visibility</p:attrName>
                                        </p:attrNameLst>
                                      </p:cBhvr>
                                      <p:to>
                                        <p:strVal val="visible"/>
                                      </p:to>
                                    </p:set>
                                    <p:anim calcmode="lin" valueType="num">
                                      <p:cBhvr additive="base">
                                        <p:cTn id="52" dur="500" fill="hold"/>
                                        <p:tgtEl>
                                          <p:spTgt spid="13327"/>
                                        </p:tgtEl>
                                        <p:attrNameLst>
                                          <p:attrName>ppt_x</p:attrName>
                                        </p:attrNameLst>
                                      </p:cBhvr>
                                      <p:tavLst>
                                        <p:tav tm="0">
                                          <p:val>
                                            <p:strVal val="#ppt_x"/>
                                          </p:val>
                                        </p:tav>
                                        <p:tav tm="100000">
                                          <p:val>
                                            <p:strVal val="#ppt_x"/>
                                          </p:val>
                                        </p:tav>
                                      </p:tavLst>
                                    </p:anim>
                                    <p:anim calcmode="lin" valueType="num">
                                      <p:cBhvr additive="base">
                                        <p:cTn id="53" dur="500" fill="hold"/>
                                        <p:tgtEl>
                                          <p:spTgt spid="13327"/>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13329"/>
                                        </p:tgtEl>
                                        <p:attrNameLst>
                                          <p:attrName>style.visibility</p:attrName>
                                        </p:attrNameLst>
                                      </p:cBhvr>
                                      <p:to>
                                        <p:strVal val="visible"/>
                                      </p:to>
                                    </p:set>
                                    <p:anim calcmode="lin" valueType="num">
                                      <p:cBhvr additive="base">
                                        <p:cTn id="56" dur="500" fill="hold"/>
                                        <p:tgtEl>
                                          <p:spTgt spid="13329"/>
                                        </p:tgtEl>
                                        <p:attrNameLst>
                                          <p:attrName>ppt_x</p:attrName>
                                        </p:attrNameLst>
                                      </p:cBhvr>
                                      <p:tavLst>
                                        <p:tav tm="0">
                                          <p:val>
                                            <p:strVal val="#ppt_x"/>
                                          </p:val>
                                        </p:tav>
                                        <p:tav tm="100000">
                                          <p:val>
                                            <p:strVal val="#ppt_x"/>
                                          </p:val>
                                        </p:tav>
                                      </p:tavLst>
                                    </p:anim>
                                    <p:anim calcmode="lin" valueType="num">
                                      <p:cBhvr additive="base">
                                        <p:cTn id="57" dur="500" fill="hold"/>
                                        <p:tgtEl>
                                          <p:spTgt spid="13329"/>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13331"/>
                                        </p:tgtEl>
                                        <p:attrNameLst>
                                          <p:attrName>style.visibility</p:attrName>
                                        </p:attrNameLst>
                                      </p:cBhvr>
                                      <p:to>
                                        <p:strVal val="visible"/>
                                      </p:to>
                                    </p:set>
                                    <p:anim calcmode="lin" valueType="num">
                                      <p:cBhvr additive="base">
                                        <p:cTn id="60" dur="500" fill="hold"/>
                                        <p:tgtEl>
                                          <p:spTgt spid="13331"/>
                                        </p:tgtEl>
                                        <p:attrNameLst>
                                          <p:attrName>ppt_x</p:attrName>
                                        </p:attrNameLst>
                                      </p:cBhvr>
                                      <p:tavLst>
                                        <p:tav tm="0">
                                          <p:val>
                                            <p:strVal val="#ppt_x"/>
                                          </p:val>
                                        </p:tav>
                                        <p:tav tm="100000">
                                          <p:val>
                                            <p:strVal val="#ppt_x"/>
                                          </p:val>
                                        </p:tav>
                                      </p:tavLst>
                                    </p:anim>
                                    <p:anim calcmode="lin" valueType="num">
                                      <p:cBhvr additive="base">
                                        <p:cTn id="61" dur="500" fill="hold"/>
                                        <p:tgtEl>
                                          <p:spTgt spid="13331"/>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13330"/>
                                        </p:tgtEl>
                                        <p:attrNameLst>
                                          <p:attrName>style.visibility</p:attrName>
                                        </p:attrNameLst>
                                      </p:cBhvr>
                                      <p:to>
                                        <p:strVal val="visible"/>
                                      </p:to>
                                    </p:set>
                                    <p:anim calcmode="lin" valueType="num">
                                      <p:cBhvr additive="base">
                                        <p:cTn id="64" dur="500" fill="hold"/>
                                        <p:tgtEl>
                                          <p:spTgt spid="13330"/>
                                        </p:tgtEl>
                                        <p:attrNameLst>
                                          <p:attrName>ppt_x</p:attrName>
                                        </p:attrNameLst>
                                      </p:cBhvr>
                                      <p:tavLst>
                                        <p:tav tm="0">
                                          <p:val>
                                            <p:strVal val="#ppt_x"/>
                                          </p:val>
                                        </p:tav>
                                        <p:tav tm="100000">
                                          <p:val>
                                            <p:strVal val="#ppt_x"/>
                                          </p:val>
                                        </p:tav>
                                      </p:tavLst>
                                    </p:anim>
                                    <p:anim calcmode="lin" valueType="num">
                                      <p:cBhvr additive="base">
                                        <p:cTn id="65" dur="500" fill="hold"/>
                                        <p:tgtEl>
                                          <p:spTgt spid="13330"/>
                                        </p:tgtEl>
                                        <p:attrNameLst>
                                          <p:attrName>ppt_y</p:attrName>
                                        </p:attrNameLst>
                                      </p:cBhvr>
                                      <p:tavLst>
                                        <p:tav tm="0">
                                          <p:val>
                                            <p:strVal val="1+#ppt_h/2"/>
                                          </p:val>
                                        </p:tav>
                                        <p:tav tm="100000">
                                          <p:val>
                                            <p:strVal val="#ppt_y"/>
                                          </p:val>
                                        </p:tav>
                                      </p:tavLst>
                                    </p:anim>
                                  </p:childTnLst>
                                </p:cTn>
                              </p:par>
                              <p:par>
                                <p:cTn id="66" presetID="2" presetClass="entr" presetSubtype="4" fill="hold" nodeType="withEffect">
                                  <p:stCondLst>
                                    <p:cond delay="0"/>
                                  </p:stCondLst>
                                  <p:childTnLst>
                                    <p:set>
                                      <p:cBhvr>
                                        <p:cTn id="67" dur="1" fill="hold">
                                          <p:stCondLst>
                                            <p:cond delay="0"/>
                                          </p:stCondLst>
                                        </p:cTn>
                                        <p:tgtEl>
                                          <p:spTgt spid="13332"/>
                                        </p:tgtEl>
                                        <p:attrNameLst>
                                          <p:attrName>style.visibility</p:attrName>
                                        </p:attrNameLst>
                                      </p:cBhvr>
                                      <p:to>
                                        <p:strVal val="visible"/>
                                      </p:to>
                                    </p:set>
                                    <p:anim calcmode="lin" valueType="num">
                                      <p:cBhvr additive="base">
                                        <p:cTn id="68" dur="500" fill="hold"/>
                                        <p:tgtEl>
                                          <p:spTgt spid="13332"/>
                                        </p:tgtEl>
                                        <p:attrNameLst>
                                          <p:attrName>ppt_x</p:attrName>
                                        </p:attrNameLst>
                                      </p:cBhvr>
                                      <p:tavLst>
                                        <p:tav tm="0">
                                          <p:val>
                                            <p:strVal val="#ppt_x"/>
                                          </p:val>
                                        </p:tav>
                                        <p:tav tm="100000">
                                          <p:val>
                                            <p:strVal val="#ppt_x"/>
                                          </p:val>
                                        </p:tav>
                                      </p:tavLst>
                                    </p:anim>
                                    <p:anim calcmode="lin" valueType="num">
                                      <p:cBhvr additive="base">
                                        <p:cTn id="69" dur="500" fill="hold"/>
                                        <p:tgtEl>
                                          <p:spTgt spid="13332"/>
                                        </p:tgtEl>
                                        <p:attrNameLst>
                                          <p:attrName>ppt_y</p:attrName>
                                        </p:attrNameLst>
                                      </p:cBhvr>
                                      <p:tavLst>
                                        <p:tav tm="0">
                                          <p:val>
                                            <p:strVal val="1+#ppt_h/2"/>
                                          </p:val>
                                        </p:tav>
                                        <p:tav tm="100000">
                                          <p:val>
                                            <p:strVal val="#ppt_y"/>
                                          </p:val>
                                        </p:tav>
                                      </p:tavLst>
                                    </p:anim>
                                  </p:childTnLst>
                                </p:cTn>
                              </p:par>
                            </p:childTnLst>
                          </p:cTn>
                        </p:par>
                      </p:childTnLst>
                    </p:cTn>
                  </p:par>
                  <p:par>
                    <p:cTn id="70" fill="hold" nodeType="clickPar">
                      <p:stCondLst>
                        <p:cond delay="indefinite"/>
                      </p:stCondLst>
                      <p:childTnLst>
                        <p:par>
                          <p:cTn id="71" fill="hold" nodeType="withGroup">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3326"/>
                                        </p:tgtEl>
                                        <p:attrNameLst>
                                          <p:attrName>style.visibility</p:attrName>
                                        </p:attrNameLst>
                                      </p:cBhvr>
                                      <p:to>
                                        <p:strVal val="visible"/>
                                      </p:to>
                                    </p:set>
                                    <p:animEffect transition="in" filter="fade">
                                      <p:cBhvr>
                                        <p:cTn id="74" dur="500"/>
                                        <p:tgtEl>
                                          <p:spTgt spid="13326"/>
                                        </p:tgtEl>
                                      </p:cBhvr>
                                    </p:animEffect>
                                  </p:childTnLst>
                                </p:cTn>
                              </p:par>
                              <p:par>
                                <p:cTn id="75" presetID="10" presetClass="entr" presetSubtype="0" fill="hold" nodeType="withEffect">
                                  <p:stCondLst>
                                    <p:cond delay="0"/>
                                  </p:stCondLst>
                                  <p:childTnLst>
                                    <p:set>
                                      <p:cBhvr>
                                        <p:cTn id="76" dur="1" fill="hold">
                                          <p:stCondLst>
                                            <p:cond delay="0"/>
                                          </p:stCondLst>
                                        </p:cTn>
                                        <p:tgtEl>
                                          <p:spTgt spid="13325"/>
                                        </p:tgtEl>
                                        <p:attrNameLst>
                                          <p:attrName>style.visibility</p:attrName>
                                        </p:attrNameLst>
                                      </p:cBhvr>
                                      <p:to>
                                        <p:strVal val="visible"/>
                                      </p:to>
                                    </p:set>
                                    <p:animEffect transition="in" filter="fade">
                                      <p:cBhvr>
                                        <p:cTn id="77" dur="500"/>
                                        <p:tgtEl>
                                          <p:spTgt spid="13325"/>
                                        </p:tgtEl>
                                      </p:cBhvr>
                                    </p:animEffect>
                                  </p:childTnLst>
                                </p:cTn>
                              </p:par>
                              <p:par>
                                <p:cTn id="78" presetID="10" presetClass="entr" presetSubtype="0" fill="hold" nodeType="withEffect">
                                  <p:stCondLst>
                                    <p:cond delay="0"/>
                                  </p:stCondLst>
                                  <p:childTnLst>
                                    <p:set>
                                      <p:cBhvr>
                                        <p:cTn id="79" dur="1" fill="hold">
                                          <p:stCondLst>
                                            <p:cond delay="0"/>
                                          </p:stCondLst>
                                        </p:cTn>
                                        <p:tgtEl>
                                          <p:spTgt spid="13324"/>
                                        </p:tgtEl>
                                        <p:attrNameLst>
                                          <p:attrName>style.visibility</p:attrName>
                                        </p:attrNameLst>
                                      </p:cBhvr>
                                      <p:to>
                                        <p:strVal val="visible"/>
                                      </p:to>
                                    </p:set>
                                    <p:animEffect transition="in" filter="fade">
                                      <p:cBhvr>
                                        <p:cTn id="80" dur="500"/>
                                        <p:tgtEl>
                                          <p:spTgt spid="13324"/>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13333"/>
                                        </p:tgtEl>
                                        <p:attrNameLst>
                                          <p:attrName>style.visibility</p:attrName>
                                        </p:attrNameLst>
                                      </p:cBhvr>
                                      <p:to>
                                        <p:strVal val="visible"/>
                                      </p:to>
                                    </p:set>
                                    <p:anim calcmode="lin" valueType="num">
                                      <p:cBhvr additive="base">
                                        <p:cTn id="85" dur="500" fill="hold"/>
                                        <p:tgtEl>
                                          <p:spTgt spid="13333"/>
                                        </p:tgtEl>
                                        <p:attrNameLst>
                                          <p:attrName>ppt_x</p:attrName>
                                        </p:attrNameLst>
                                      </p:cBhvr>
                                      <p:tavLst>
                                        <p:tav tm="0">
                                          <p:val>
                                            <p:strVal val="#ppt_x"/>
                                          </p:val>
                                        </p:tav>
                                        <p:tav tm="100000">
                                          <p:val>
                                            <p:strVal val="#ppt_x"/>
                                          </p:val>
                                        </p:tav>
                                      </p:tavLst>
                                    </p:anim>
                                    <p:anim calcmode="lin" valueType="num">
                                      <p:cBhvr additive="base">
                                        <p:cTn id="86" dur="500" fill="hold"/>
                                        <p:tgtEl>
                                          <p:spTgt spid="13333"/>
                                        </p:tgtEl>
                                        <p:attrNameLst>
                                          <p:attrName>ppt_y</p:attrName>
                                        </p:attrNameLst>
                                      </p:cBhvr>
                                      <p:tavLst>
                                        <p:tav tm="0">
                                          <p:val>
                                            <p:strVal val="1+#ppt_h/2"/>
                                          </p:val>
                                        </p:tav>
                                        <p:tav tm="100000">
                                          <p:val>
                                            <p:strVal val="#ppt_y"/>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10" presetClass="entr" presetSubtype="0" fill="hold" nodeType="clickEffect">
                                  <p:stCondLst>
                                    <p:cond delay="0"/>
                                  </p:stCondLst>
                                  <p:childTnLst>
                                    <p:set>
                                      <p:cBhvr>
                                        <p:cTn id="90" dur="1" fill="hold">
                                          <p:stCondLst>
                                            <p:cond delay="0"/>
                                          </p:stCondLst>
                                        </p:cTn>
                                        <p:tgtEl>
                                          <p:spTgt spid="13334"/>
                                        </p:tgtEl>
                                        <p:attrNameLst>
                                          <p:attrName>style.visibility</p:attrName>
                                        </p:attrNameLst>
                                      </p:cBhvr>
                                      <p:to>
                                        <p:strVal val="visible"/>
                                      </p:to>
                                    </p:set>
                                    <p:animEffect transition="in" filter="fade">
                                      <p:cBhvr>
                                        <p:cTn id="91" dur="500"/>
                                        <p:tgtEl>
                                          <p:spTgt spid="13334"/>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2" presetClass="entr" presetSubtype="4" fill="hold" grpId="0" nodeType="clickEffect">
                                  <p:stCondLst>
                                    <p:cond delay="0"/>
                                  </p:stCondLst>
                                  <p:childTnLst>
                                    <p:set>
                                      <p:cBhvr>
                                        <p:cTn id="95" dur="1" fill="hold">
                                          <p:stCondLst>
                                            <p:cond delay="0"/>
                                          </p:stCondLst>
                                        </p:cTn>
                                        <p:tgtEl>
                                          <p:spTgt spid="13335"/>
                                        </p:tgtEl>
                                        <p:attrNameLst>
                                          <p:attrName>style.visibility</p:attrName>
                                        </p:attrNameLst>
                                      </p:cBhvr>
                                      <p:to>
                                        <p:strVal val="visible"/>
                                      </p:to>
                                    </p:set>
                                    <p:anim calcmode="lin" valueType="num">
                                      <p:cBhvr additive="base">
                                        <p:cTn id="96" dur="500" fill="hold"/>
                                        <p:tgtEl>
                                          <p:spTgt spid="13335"/>
                                        </p:tgtEl>
                                        <p:attrNameLst>
                                          <p:attrName>ppt_x</p:attrName>
                                        </p:attrNameLst>
                                      </p:cBhvr>
                                      <p:tavLst>
                                        <p:tav tm="0">
                                          <p:val>
                                            <p:strVal val="#ppt_x"/>
                                          </p:val>
                                        </p:tav>
                                        <p:tav tm="100000">
                                          <p:val>
                                            <p:strVal val="#ppt_x"/>
                                          </p:val>
                                        </p:tav>
                                      </p:tavLst>
                                    </p:anim>
                                    <p:anim calcmode="lin" valueType="num">
                                      <p:cBhvr additive="base">
                                        <p:cTn id="97" dur="500" fill="hold"/>
                                        <p:tgtEl>
                                          <p:spTgt spid="13335"/>
                                        </p:tgtEl>
                                        <p:attrNameLst>
                                          <p:attrName>ppt_y</p:attrName>
                                        </p:attrNameLst>
                                      </p:cBhvr>
                                      <p:tavLst>
                                        <p:tav tm="0">
                                          <p:val>
                                            <p:strVal val="1+#ppt_h/2"/>
                                          </p:val>
                                        </p:tav>
                                        <p:tav tm="100000">
                                          <p:val>
                                            <p:strVal val="#ppt_y"/>
                                          </p:val>
                                        </p:tav>
                                      </p:tavLst>
                                    </p:anim>
                                  </p:childTnLst>
                                </p:cTn>
                              </p:par>
                              <p:par>
                                <p:cTn id="98" presetID="10" presetClass="entr" presetSubtype="0" fill="hold" nodeType="withEffect">
                                  <p:stCondLst>
                                    <p:cond delay="0"/>
                                  </p:stCondLst>
                                  <p:childTnLst>
                                    <p:set>
                                      <p:cBhvr>
                                        <p:cTn id="99" dur="1" fill="hold">
                                          <p:stCondLst>
                                            <p:cond delay="0"/>
                                          </p:stCondLst>
                                        </p:cTn>
                                        <p:tgtEl>
                                          <p:spTgt spid="13336"/>
                                        </p:tgtEl>
                                        <p:attrNameLst>
                                          <p:attrName>style.visibility</p:attrName>
                                        </p:attrNameLst>
                                      </p:cBhvr>
                                      <p:to>
                                        <p:strVal val="visible"/>
                                      </p:to>
                                    </p:set>
                                    <p:animEffect transition="in" filter="fade">
                                      <p:cBhvr>
                                        <p:cTn id="100" dur="500"/>
                                        <p:tgtEl>
                                          <p:spTgt spid="13336"/>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13339"/>
                                        </p:tgtEl>
                                        <p:attrNameLst>
                                          <p:attrName>style.visibility</p:attrName>
                                        </p:attrNameLst>
                                      </p:cBhvr>
                                      <p:to>
                                        <p:strVal val="visible"/>
                                      </p:to>
                                    </p:set>
                                    <p:anim calcmode="lin" valueType="num">
                                      <p:cBhvr additive="base">
                                        <p:cTn id="105" dur="500" fill="hold"/>
                                        <p:tgtEl>
                                          <p:spTgt spid="13339"/>
                                        </p:tgtEl>
                                        <p:attrNameLst>
                                          <p:attrName>ppt_x</p:attrName>
                                        </p:attrNameLst>
                                      </p:cBhvr>
                                      <p:tavLst>
                                        <p:tav tm="0">
                                          <p:val>
                                            <p:strVal val="#ppt_x"/>
                                          </p:val>
                                        </p:tav>
                                        <p:tav tm="100000">
                                          <p:val>
                                            <p:strVal val="#ppt_x"/>
                                          </p:val>
                                        </p:tav>
                                      </p:tavLst>
                                    </p:anim>
                                    <p:anim calcmode="lin" valueType="num">
                                      <p:cBhvr additive="base">
                                        <p:cTn id="106" dur="500" fill="hold"/>
                                        <p:tgtEl>
                                          <p:spTgt spid="13339"/>
                                        </p:tgtEl>
                                        <p:attrNameLst>
                                          <p:attrName>ppt_y</p:attrName>
                                        </p:attrNameLst>
                                      </p:cBhvr>
                                      <p:tavLst>
                                        <p:tav tm="0">
                                          <p:val>
                                            <p:strVal val="1+#ppt_h/2"/>
                                          </p:val>
                                        </p:tav>
                                        <p:tav tm="100000">
                                          <p:val>
                                            <p:strVal val="#ppt_y"/>
                                          </p:val>
                                        </p:tav>
                                      </p:tavLst>
                                    </p:anim>
                                  </p:childTnLst>
                                </p:cTn>
                              </p:par>
                              <p:par>
                                <p:cTn id="107" presetID="42" presetClass="entr" presetSubtype="0" fill="hold" nodeType="withEffect">
                                  <p:stCondLst>
                                    <p:cond delay="0"/>
                                  </p:stCondLst>
                                  <p:childTnLst>
                                    <p:set>
                                      <p:cBhvr>
                                        <p:cTn id="108" dur="1" fill="hold">
                                          <p:stCondLst>
                                            <p:cond delay="0"/>
                                          </p:stCondLst>
                                        </p:cTn>
                                        <p:tgtEl>
                                          <p:spTgt spid="13337"/>
                                        </p:tgtEl>
                                        <p:attrNameLst>
                                          <p:attrName>style.visibility</p:attrName>
                                        </p:attrNameLst>
                                      </p:cBhvr>
                                      <p:to>
                                        <p:strVal val="visible"/>
                                      </p:to>
                                    </p:set>
                                    <p:animEffect transition="in" filter="fade">
                                      <p:cBhvr>
                                        <p:cTn id="109" dur="1000"/>
                                        <p:tgtEl>
                                          <p:spTgt spid="13337"/>
                                        </p:tgtEl>
                                      </p:cBhvr>
                                    </p:animEffect>
                                    <p:anim calcmode="lin" valueType="num">
                                      <p:cBhvr>
                                        <p:cTn id="110" dur="1000" fill="hold"/>
                                        <p:tgtEl>
                                          <p:spTgt spid="13337"/>
                                        </p:tgtEl>
                                        <p:attrNameLst>
                                          <p:attrName>ppt_x</p:attrName>
                                        </p:attrNameLst>
                                      </p:cBhvr>
                                      <p:tavLst>
                                        <p:tav tm="0">
                                          <p:val>
                                            <p:strVal val="#ppt_x"/>
                                          </p:val>
                                        </p:tav>
                                        <p:tav tm="100000">
                                          <p:val>
                                            <p:strVal val="#ppt_x"/>
                                          </p:val>
                                        </p:tav>
                                      </p:tavLst>
                                    </p:anim>
                                    <p:anim calcmode="lin" valueType="num">
                                      <p:cBhvr>
                                        <p:cTn id="111" dur="1000" fill="hold"/>
                                        <p:tgtEl>
                                          <p:spTgt spid="13337"/>
                                        </p:tgtEl>
                                        <p:attrNameLst>
                                          <p:attrName>ppt_y</p:attrName>
                                        </p:attrNameLst>
                                      </p:cBhvr>
                                      <p:tavLst>
                                        <p:tav tm="0">
                                          <p:val>
                                            <p:strVal val="#ppt_y+.1"/>
                                          </p:val>
                                        </p:tav>
                                        <p:tav tm="100000">
                                          <p:val>
                                            <p:strVal val="#ppt_y"/>
                                          </p:val>
                                        </p:tav>
                                      </p:tavLst>
                                    </p:anim>
                                  </p:childTnLst>
                                </p:cTn>
                              </p:par>
                              <p:par>
                                <p:cTn id="112" presetID="42" presetClass="entr" presetSubtype="0" fill="hold" nodeType="withEffect">
                                  <p:stCondLst>
                                    <p:cond delay="0"/>
                                  </p:stCondLst>
                                  <p:childTnLst>
                                    <p:set>
                                      <p:cBhvr>
                                        <p:cTn id="113" dur="1" fill="hold">
                                          <p:stCondLst>
                                            <p:cond delay="0"/>
                                          </p:stCondLst>
                                        </p:cTn>
                                        <p:tgtEl>
                                          <p:spTgt spid="13338"/>
                                        </p:tgtEl>
                                        <p:attrNameLst>
                                          <p:attrName>style.visibility</p:attrName>
                                        </p:attrNameLst>
                                      </p:cBhvr>
                                      <p:to>
                                        <p:strVal val="visible"/>
                                      </p:to>
                                    </p:set>
                                    <p:animEffect transition="in" filter="fade">
                                      <p:cBhvr>
                                        <p:cTn id="114" dur="1000"/>
                                        <p:tgtEl>
                                          <p:spTgt spid="13338"/>
                                        </p:tgtEl>
                                      </p:cBhvr>
                                    </p:animEffect>
                                    <p:anim calcmode="lin" valueType="num">
                                      <p:cBhvr>
                                        <p:cTn id="115" dur="1000" fill="hold"/>
                                        <p:tgtEl>
                                          <p:spTgt spid="13338"/>
                                        </p:tgtEl>
                                        <p:attrNameLst>
                                          <p:attrName>ppt_x</p:attrName>
                                        </p:attrNameLst>
                                      </p:cBhvr>
                                      <p:tavLst>
                                        <p:tav tm="0">
                                          <p:val>
                                            <p:strVal val="#ppt_x"/>
                                          </p:val>
                                        </p:tav>
                                        <p:tav tm="100000">
                                          <p:val>
                                            <p:strVal val="#ppt_x"/>
                                          </p:val>
                                        </p:tav>
                                      </p:tavLst>
                                    </p:anim>
                                    <p:anim calcmode="lin" valueType="num">
                                      <p:cBhvr>
                                        <p:cTn id="116" dur="1000" fill="hold"/>
                                        <p:tgtEl>
                                          <p:spTgt spid="13338"/>
                                        </p:tgtEl>
                                        <p:attrNameLst>
                                          <p:attrName>ppt_y</p:attrName>
                                        </p:attrNameLst>
                                      </p:cBhvr>
                                      <p:tavLst>
                                        <p:tav tm="0">
                                          <p:val>
                                            <p:strVal val="#ppt_y+.1"/>
                                          </p:val>
                                        </p:tav>
                                        <p:tav tm="100000">
                                          <p:val>
                                            <p:strVal val="#ppt_y"/>
                                          </p:val>
                                        </p:tav>
                                      </p:tavLst>
                                    </p:anim>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 presetClass="entr" presetSubtype="4" fill="hold" grpId="0" nodeType="clickEffect">
                                  <p:stCondLst>
                                    <p:cond delay="0"/>
                                  </p:stCondLst>
                                  <p:childTnLst>
                                    <p:set>
                                      <p:cBhvr>
                                        <p:cTn id="120" dur="1" fill="hold">
                                          <p:stCondLst>
                                            <p:cond delay="0"/>
                                          </p:stCondLst>
                                        </p:cTn>
                                        <p:tgtEl>
                                          <p:spTgt spid="13342"/>
                                        </p:tgtEl>
                                        <p:attrNameLst>
                                          <p:attrName>style.visibility</p:attrName>
                                        </p:attrNameLst>
                                      </p:cBhvr>
                                      <p:to>
                                        <p:strVal val="visible"/>
                                      </p:to>
                                    </p:set>
                                    <p:anim calcmode="lin" valueType="num">
                                      <p:cBhvr additive="base">
                                        <p:cTn id="121" dur="500" fill="hold"/>
                                        <p:tgtEl>
                                          <p:spTgt spid="13342"/>
                                        </p:tgtEl>
                                        <p:attrNameLst>
                                          <p:attrName>ppt_x</p:attrName>
                                        </p:attrNameLst>
                                      </p:cBhvr>
                                      <p:tavLst>
                                        <p:tav tm="0">
                                          <p:val>
                                            <p:strVal val="#ppt_x"/>
                                          </p:val>
                                        </p:tav>
                                        <p:tav tm="100000">
                                          <p:val>
                                            <p:strVal val="#ppt_x"/>
                                          </p:val>
                                        </p:tav>
                                      </p:tavLst>
                                    </p:anim>
                                    <p:anim calcmode="lin" valueType="num">
                                      <p:cBhvr additive="base">
                                        <p:cTn id="122" dur="500" fill="hold"/>
                                        <p:tgtEl>
                                          <p:spTgt spid="13342"/>
                                        </p:tgtEl>
                                        <p:attrNameLst>
                                          <p:attrName>ppt_y</p:attrName>
                                        </p:attrNameLst>
                                      </p:cBhvr>
                                      <p:tavLst>
                                        <p:tav tm="0">
                                          <p:val>
                                            <p:strVal val="1+#ppt_h/2"/>
                                          </p:val>
                                        </p:tav>
                                        <p:tav tm="100000">
                                          <p:val>
                                            <p:strVal val="#ppt_y"/>
                                          </p:val>
                                        </p:tav>
                                      </p:tavLst>
                                    </p:anim>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 presetClass="entr" presetSubtype="4" fill="hold" nodeType="clickEffect">
                                  <p:stCondLst>
                                    <p:cond delay="0"/>
                                  </p:stCondLst>
                                  <p:childTnLst>
                                    <p:set>
                                      <p:cBhvr>
                                        <p:cTn id="126" dur="1" fill="hold">
                                          <p:stCondLst>
                                            <p:cond delay="0"/>
                                          </p:stCondLst>
                                        </p:cTn>
                                        <p:tgtEl>
                                          <p:spTgt spid="13340"/>
                                        </p:tgtEl>
                                        <p:attrNameLst>
                                          <p:attrName>style.visibility</p:attrName>
                                        </p:attrNameLst>
                                      </p:cBhvr>
                                      <p:to>
                                        <p:strVal val="visible"/>
                                      </p:to>
                                    </p:set>
                                    <p:anim calcmode="lin" valueType="num">
                                      <p:cBhvr additive="base">
                                        <p:cTn id="127" dur="500" fill="hold"/>
                                        <p:tgtEl>
                                          <p:spTgt spid="13340"/>
                                        </p:tgtEl>
                                        <p:attrNameLst>
                                          <p:attrName>ppt_x</p:attrName>
                                        </p:attrNameLst>
                                      </p:cBhvr>
                                      <p:tavLst>
                                        <p:tav tm="0">
                                          <p:val>
                                            <p:strVal val="#ppt_x"/>
                                          </p:val>
                                        </p:tav>
                                        <p:tav tm="100000">
                                          <p:val>
                                            <p:strVal val="#ppt_x"/>
                                          </p:val>
                                        </p:tav>
                                      </p:tavLst>
                                    </p:anim>
                                    <p:anim calcmode="lin" valueType="num">
                                      <p:cBhvr additive="base">
                                        <p:cTn id="128" dur="500" fill="hold"/>
                                        <p:tgtEl>
                                          <p:spTgt spid="13340"/>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3343"/>
                                        </p:tgtEl>
                                        <p:attrNameLst>
                                          <p:attrName>style.visibility</p:attrName>
                                        </p:attrNameLst>
                                      </p:cBhvr>
                                      <p:to>
                                        <p:strVal val="visible"/>
                                      </p:to>
                                    </p:set>
                                    <p:anim calcmode="lin" valueType="num">
                                      <p:cBhvr additive="base">
                                        <p:cTn id="131" dur="500" fill="hold"/>
                                        <p:tgtEl>
                                          <p:spTgt spid="13343"/>
                                        </p:tgtEl>
                                        <p:attrNameLst>
                                          <p:attrName>ppt_x</p:attrName>
                                        </p:attrNameLst>
                                      </p:cBhvr>
                                      <p:tavLst>
                                        <p:tav tm="0">
                                          <p:val>
                                            <p:strVal val="#ppt_x"/>
                                          </p:val>
                                        </p:tav>
                                        <p:tav tm="100000">
                                          <p:val>
                                            <p:strVal val="#ppt_x"/>
                                          </p:val>
                                        </p:tav>
                                      </p:tavLst>
                                    </p:anim>
                                    <p:anim calcmode="lin" valueType="num">
                                      <p:cBhvr additive="base">
                                        <p:cTn id="132" dur="500" fill="hold"/>
                                        <p:tgtEl>
                                          <p:spTgt spid="13343"/>
                                        </p:tgtEl>
                                        <p:attrNameLst>
                                          <p:attrName>ppt_y</p:attrName>
                                        </p:attrNameLst>
                                      </p:cBhvr>
                                      <p:tavLst>
                                        <p:tav tm="0">
                                          <p:val>
                                            <p:strVal val="1+#ppt_h/2"/>
                                          </p:val>
                                        </p:tav>
                                        <p:tav tm="100000">
                                          <p:val>
                                            <p:strVal val="#ppt_y"/>
                                          </p:val>
                                        </p:tav>
                                      </p:tavLst>
                                    </p:anim>
                                  </p:childTnLst>
                                </p:cTn>
                              </p:par>
                            </p:childTnLst>
                          </p:cTn>
                        </p:par>
                        <p:par>
                          <p:cTn id="133" fill="hold" nodeType="afterGroup">
                            <p:stCondLst>
                              <p:cond delay="500"/>
                            </p:stCondLst>
                            <p:childTnLst>
                              <p:par>
                                <p:cTn id="134" presetID="42" presetClass="entr" presetSubtype="0" fill="hold" nodeType="afterEffect">
                                  <p:stCondLst>
                                    <p:cond delay="0"/>
                                  </p:stCondLst>
                                  <p:childTnLst>
                                    <p:set>
                                      <p:cBhvr>
                                        <p:cTn id="135" dur="1" fill="hold">
                                          <p:stCondLst>
                                            <p:cond delay="0"/>
                                          </p:stCondLst>
                                        </p:cTn>
                                        <p:tgtEl>
                                          <p:spTgt spid="13344"/>
                                        </p:tgtEl>
                                        <p:attrNameLst>
                                          <p:attrName>style.visibility</p:attrName>
                                        </p:attrNameLst>
                                      </p:cBhvr>
                                      <p:to>
                                        <p:strVal val="visible"/>
                                      </p:to>
                                    </p:set>
                                    <p:animEffect transition="in" filter="fade">
                                      <p:cBhvr>
                                        <p:cTn id="136" dur="1000"/>
                                        <p:tgtEl>
                                          <p:spTgt spid="13344"/>
                                        </p:tgtEl>
                                      </p:cBhvr>
                                    </p:animEffect>
                                    <p:anim calcmode="lin" valueType="num">
                                      <p:cBhvr>
                                        <p:cTn id="137" dur="1000" fill="hold"/>
                                        <p:tgtEl>
                                          <p:spTgt spid="13344"/>
                                        </p:tgtEl>
                                        <p:attrNameLst>
                                          <p:attrName>ppt_x</p:attrName>
                                        </p:attrNameLst>
                                      </p:cBhvr>
                                      <p:tavLst>
                                        <p:tav tm="0">
                                          <p:val>
                                            <p:strVal val="#ppt_x"/>
                                          </p:val>
                                        </p:tav>
                                        <p:tav tm="100000">
                                          <p:val>
                                            <p:strVal val="#ppt_x"/>
                                          </p:val>
                                        </p:tav>
                                      </p:tavLst>
                                    </p:anim>
                                    <p:anim calcmode="lin" valueType="num">
                                      <p:cBhvr>
                                        <p:cTn id="138" dur="1000" fill="hold"/>
                                        <p:tgtEl>
                                          <p:spTgt spid="133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31" grpId="0"/>
      <p:bldP spid="13328" grpId="0"/>
      <p:bldP spid="81922" grpId="0" animBg="1"/>
      <p:bldP spid="13319" grpId="0"/>
      <p:bldP spid="13321" grpId="0"/>
      <p:bldP spid="13323" grpId="0"/>
      <p:bldP spid="13326" grpId="0"/>
      <p:bldP spid="13333" grpId="0"/>
      <p:bldP spid="13335" grpId="0"/>
      <p:bldP spid="13339" grpId="0"/>
      <p:bldP spid="13341" grpId="0"/>
      <p:bldP spid="13342" grpId="0"/>
      <p:bldP spid="1334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AutoShape 0">
            <a:hlinkClick r:id="" action="ppaction://hlinkshowjump?jump=nextslide" highlightClick="1"/>
          </p:cNvPr>
          <p:cNvSpPr>
            <a:spLocks noChangeAspect="1" noChangeArrowheads="1"/>
          </p:cNvSpPr>
          <p:nvPr/>
        </p:nvSpPr>
        <p:spPr bwMode="auto">
          <a:xfrm>
            <a:off x="8458200" y="6478588"/>
            <a:ext cx="306388" cy="306387"/>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15363" name="AutoShape 1">
            <a:hlinkClick r:id="" action="ppaction://hlinkshowjump?jump=lastslideviewed" highlightClick="1"/>
          </p:cNvPr>
          <p:cNvSpPr>
            <a:spLocks noChangeAspect="1" noChangeArrowheads="1"/>
          </p:cNvSpPr>
          <p:nvPr/>
        </p:nvSpPr>
        <p:spPr bwMode="auto">
          <a:xfrm>
            <a:off x="7848600" y="6478588"/>
            <a:ext cx="306388" cy="306387"/>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15364" name="AutoShape 2">
            <a:hlinkClick r:id="" action="ppaction://hlinkshowjump?jump=firstslide" highlightClick="1"/>
          </p:cNvPr>
          <p:cNvSpPr>
            <a:spLocks noChangeAspect="1" noChangeArrowheads="1"/>
          </p:cNvSpPr>
          <p:nvPr/>
        </p:nvSpPr>
        <p:spPr bwMode="auto">
          <a:xfrm>
            <a:off x="7543800" y="6478588"/>
            <a:ext cx="306388" cy="306387"/>
          </a:xfrm>
          <a:prstGeom prst="actionButtonHome">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15365" name="AutoShape 3">
            <a:hlinkClick r:id="" action="ppaction://hlinkshowjump?jump=endshow" highlightClick="1"/>
          </p:cNvPr>
          <p:cNvSpPr>
            <a:spLocks noChangeAspect="1" noChangeArrowheads="1"/>
          </p:cNvSpPr>
          <p:nvPr/>
        </p:nvSpPr>
        <p:spPr bwMode="auto">
          <a:xfrm>
            <a:off x="8761413" y="6478588"/>
            <a:ext cx="306387" cy="306387"/>
          </a:xfrm>
          <a:prstGeom prst="actionButtonBlank">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a:solidFill>
                  <a:srgbClr val="204060"/>
                </a:solidFill>
                <a:latin typeface="Arial Black" panose="020B0A04020102020204" pitchFamily="34" charset="0"/>
                <a:ea typeface="楷体_GB2312" pitchFamily="49" charset="-122"/>
              </a:rPr>
              <a:t>X</a:t>
            </a:r>
          </a:p>
        </p:txBody>
      </p:sp>
      <p:sp>
        <p:nvSpPr>
          <p:cNvPr id="15366" name="AutoShape 4">
            <a:hlinkClick r:id="" action="ppaction://hlinkshowjump?jump=previousslide" highlightClick="1"/>
          </p:cNvPr>
          <p:cNvSpPr>
            <a:spLocks noChangeAspect="1" noChangeArrowheads="1"/>
          </p:cNvSpPr>
          <p:nvPr/>
        </p:nvSpPr>
        <p:spPr bwMode="auto">
          <a:xfrm>
            <a:off x="8153400" y="6477000"/>
            <a:ext cx="306388" cy="306388"/>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2400">
              <a:latin typeface="Times New Roman" panose="02020603050405020304" pitchFamily="18" charset="0"/>
              <a:ea typeface="楷体_GB2312" pitchFamily="49" charset="-122"/>
            </a:endParaRPr>
          </a:p>
        </p:txBody>
      </p:sp>
      <p:sp>
        <p:nvSpPr>
          <p:cNvPr id="8197" name="Rectangle 5"/>
          <p:cNvSpPr>
            <a:spLocks noChangeArrowheads="1"/>
          </p:cNvSpPr>
          <p:nvPr/>
        </p:nvSpPr>
        <p:spPr bwMode="auto">
          <a:xfrm>
            <a:off x="539750" y="1408113"/>
            <a:ext cx="8077200" cy="76200"/>
          </a:xfrm>
          <a:prstGeom prst="rect">
            <a:avLst/>
          </a:prstGeom>
          <a:gradFill rotWithShape="0">
            <a:gsLst>
              <a:gs pos="0">
                <a:schemeClr val="bg1"/>
              </a:gs>
              <a:gs pos="100000">
                <a:schemeClr val="bg1">
                  <a:gamma/>
                  <a:shade val="46275"/>
                  <a:invGamma/>
                </a:schemeClr>
              </a:gs>
            </a:gsLst>
            <a:path path="shape">
              <a:fillToRect l="50000" t="50000" r="50000" b="50000"/>
            </a:path>
          </a:gradFill>
          <a:ln w="9525">
            <a:noFill/>
            <a:miter lim="800000"/>
            <a:headEnd/>
            <a:tailEnd/>
          </a:ln>
          <a:effectLst/>
        </p:spPr>
        <p:txBody>
          <a:bodyPr/>
          <a:lstStyle/>
          <a:p>
            <a:pPr eaLnBrk="1" hangingPunct="1">
              <a:defRPr/>
            </a:pPr>
            <a:endParaRPr lang="zh-CN" altLang="zh-CN" sz="4000">
              <a:solidFill>
                <a:schemeClr val="tx1"/>
              </a:solidFill>
              <a:ea typeface="楷体_GB2312"/>
            </a:endParaRPr>
          </a:p>
        </p:txBody>
      </p:sp>
      <p:sp>
        <p:nvSpPr>
          <p:cNvPr id="15368" name="Oval 7">
            <a:hlinkClick r:id="" action="ppaction://noaction"/>
          </p:cNvPr>
          <p:cNvSpPr>
            <a:spLocks noChangeArrowheads="1"/>
          </p:cNvSpPr>
          <p:nvPr/>
        </p:nvSpPr>
        <p:spPr bwMode="auto">
          <a:xfrm>
            <a:off x="0" y="188913"/>
            <a:ext cx="1219200" cy="762000"/>
          </a:xfrm>
          <a:prstGeom prst="ellipse">
            <a:avLst/>
          </a:prstGeom>
          <a:gradFill rotWithShape="0">
            <a:gsLst>
              <a:gs pos="0">
                <a:srgbClr val="66FF66"/>
              </a:gs>
              <a:gs pos="100000">
                <a:srgbClr val="2F762F"/>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a:solidFill>
                  <a:schemeClr val="bg1"/>
                </a:solidFill>
                <a:latin typeface="Times New Roman" panose="02020603050405020304" pitchFamily="18" charset="0"/>
                <a:ea typeface="楷体_GB2312" pitchFamily="49" charset="-122"/>
              </a:rPr>
              <a:t>例题</a:t>
            </a:r>
          </a:p>
        </p:txBody>
      </p:sp>
      <p:sp>
        <p:nvSpPr>
          <p:cNvPr id="8200" name="Oval 8"/>
          <p:cNvSpPr>
            <a:spLocks noChangeArrowheads="1"/>
          </p:cNvSpPr>
          <p:nvPr/>
        </p:nvSpPr>
        <p:spPr bwMode="auto">
          <a:xfrm>
            <a:off x="209550" y="1222375"/>
            <a:ext cx="381000" cy="381000"/>
          </a:xfrm>
          <a:prstGeom prst="ellipse">
            <a:avLst/>
          </a:prstGeom>
          <a:gradFill rotWithShape="0">
            <a:gsLst>
              <a:gs pos="0">
                <a:srgbClr val="FF3300"/>
              </a:gs>
              <a:gs pos="100000">
                <a:srgbClr val="A12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15370" name="Text Box 26"/>
          <p:cNvSpPr txBox="1">
            <a:spLocks noChangeArrowheads="1"/>
          </p:cNvSpPr>
          <p:nvPr/>
        </p:nvSpPr>
        <p:spPr bwMode="auto">
          <a:xfrm>
            <a:off x="1116013" y="115888"/>
            <a:ext cx="8027987"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rgbClr val="000000"/>
                </a:solidFill>
                <a:latin typeface="Times New Roman" panose="02020603050405020304" pitchFamily="18" charset="0"/>
                <a:ea typeface="楷体_GB2312" pitchFamily="49" charset="-122"/>
              </a:rPr>
              <a:t>如图所示，</a:t>
            </a:r>
            <a:r>
              <a:rPr lang="en-US" altLang="zh-CN" sz="2800">
                <a:solidFill>
                  <a:srgbClr val="000000"/>
                </a:solidFill>
                <a:latin typeface="Times New Roman" panose="02020603050405020304" pitchFamily="18" charset="0"/>
                <a:ea typeface="楷体_GB2312" pitchFamily="49" charset="-122"/>
              </a:rPr>
              <a:t>N</a:t>
            </a:r>
            <a:r>
              <a:rPr lang="zh-CN" altLang="en-US" sz="2800">
                <a:solidFill>
                  <a:srgbClr val="000000"/>
                </a:solidFill>
                <a:latin typeface="Times New Roman" panose="02020603050405020304" pitchFamily="18" charset="0"/>
                <a:ea typeface="楷体_GB2312" pitchFamily="49" charset="-122"/>
              </a:rPr>
              <a:t>为线性含源电路。已知当            时，电流                ；当                时，电流                 。求                   时，电流</a:t>
            </a:r>
            <a:r>
              <a:rPr lang="en-US" altLang="zh-CN" sz="2800" i="1">
                <a:solidFill>
                  <a:srgbClr val="000000"/>
                </a:solidFill>
                <a:latin typeface="Times New Roman" panose="02020603050405020304" pitchFamily="18" charset="0"/>
                <a:ea typeface="楷体_GB2312" pitchFamily="49" charset="-122"/>
              </a:rPr>
              <a:t>i</a:t>
            </a:r>
            <a:r>
              <a:rPr lang="zh-CN" altLang="en-US" sz="2800" i="1">
                <a:solidFill>
                  <a:srgbClr val="000000"/>
                </a:solidFill>
                <a:latin typeface="Times New Roman" panose="02020603050405020304" pitchFamily="18" charset="0"/>
                <a:ea typeface="楷体_GB2312" pitchFamily="49" charset="-122"/>
              </a:rPr>
              <a:t>。</a:t>
            </a:r>
            <a:endParaRPr lang="zh-CN" altLang="en-US" sz="2800">
              <a:solidFill>
                <a:srgbClr val="000000"/>
              </a:solidFill>
              <a:latin typeface="Times New Roman" panose="02020603050405020304" pitchFamily="18" charset="0"/>
              <a:ea typeface="楷体_GB2312" pitchFamily="49" charset="-122"/>
            </a:endParaRPr>
          </a:p>
        </p:txBody>
      </p:sp>
      <p:graphicFrame>
        <p:nvGraphicFramePr>
          <p:cNvPr id="15371" name="Object 29"/>
          <p:cNvGraphicFramePr>
            <a:graphicFrameLocks noChangeAspect="1"/>
          </p:cNvGraphicFramePr>
          <p:nvPr/>
        </p:nvGraphicFramePr>
        <p:xfrm>
          <a:off x="7164388" y="115888"/>
          <a:ext cx="1016000" cy="571500"/>
        </p:xfrm>
        <a:graphic>
          <a:graphicData uri="http://schemas.openxmlformats.org/presentationml/2006/ole">
            <mc:AlternateContent xmlns:mc="http://schemas.openxmlformats.org/markup-compatibility/2006">
              <mc:Choice xmlns:v="urn:schemas-microsoft-com:vml" Requires="v">
                <p:oleObj spid="_x0000_s15789" name="Equation" r:id="rId3" imgW="311310" imgH="133219" progId="Equation.DSMT4">
                  <p:embed/>
                </p:oleObj>
              </mc:Choice>
              <mc:Fallback>
                <p:oleObj name="Equation" r:id="rId3" imgW="311310" imgH="133219" progId="Equation.DSMT4">
                  <p:embed/>
                  <p:pic>
                    <p:nvPicPr>
                      <p:cNvPr id="0" name="Object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115888"/>
                        <a:ext cx="1016000" cy="571500"/>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372" name="Object 3"/>
          <p:cNvGraphicFramePr>
            <a:graphicFrameLocks noChangeAspect="1"/>
          </p:cNvGraphicFramePr>
          <p:nvPr/>
        </p:nvGraphicFramePr>
        <p:xfrm>
          <a:off x="1908175" y="608013"/>
          <a:ext cx="1365250" cy="444500"/>
        </p:xfrm>
        <a:graphic>
          <a:graphicData uri="http://schemas.openxmlformats.org/presentationml/2006/ole">
            <mc:AlternateContent xmlns:mc="http://schemas.openxmlformats.org/markup-compatibility/2006">
              <mc:Choice xmlns:v="urn:schemas-microsoft-com:vml" Requires="v">
                <p:oleObj spid="_x0000_s15790" name="Equation" r:id="rId5" imgW="444673" imgH="76069" progId="Equation.DSMT4">
                  <p:embed/>
                </p:oleObj>
              </mc:Choice>
              <mc:Fallback>
                <p:oleObj name="Equation" r:id="rId5" imgW="444673" imgH="76069"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8175" y="608013"/>
                        <a:ext cx="1365250" cy="444500"/>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373" name="Object 4"/>
          <p:cNvGraphicFramePr>
            <a:graphicFrameLocks noChangeAspect="1"/>
          </p:cNvGraphicFramePr>
          <p:nvPr/>
        </p:nvGraphicFramePr>
        <p:xfrm>
          <a:off x="1547813" y="985838"/>
          <a:ext cx="1714500" cy="571500"/>
        </p:xfrm>
        <a:graphic>
          <a:graphicData uri="http://schemas.openxmlformats.org/presentationml/2006/ole">
            <mc:AlternateContent xmlns:mc="http://schemas.openxmlformats.org/markup-compatibility/2006">
              <mc:Choice xmlns:v="urn:schemas-microsoft-com:vml" Requires="v">
                <p:oleObj spid="_x0000_s15791" name="Equation" r:id="rId7" imgW="590661" imgH="133219" progId="Equation.DSMT4">
                  <p:embed/>
                </p:oleObj>
              </mc:Choice>
              <mc:Fallback>
                <p:oleObj name="Equation" r:id="rId7" imgW="590661" imgH="133219"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7813" y="985838"/>
                        <a:ext cx="1714500" cy="571500"/>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374" name="Object 5"/>
          <p:cNvGraphicFramePr>
            <a:graphicFrameLocks noChangeAspect="1"/>
          </p:cNvGraphicFramePr>
          <p:nvPr/>
        </p:nvGraphicFramePr>
        <p:xfrm>
          <a:off x="4067175" y="554038"/>
          <a:ext cx="1492250" cy="571500"/>
        </p:xfrm>
        <a:graphic>
          <a:graphicData uri="http://schemas.openxmlformats.org/presentationml/2006/ole">
            <mc:AlternateContent xmlns:mc="http://schemas.openxmlformats.org/markup-compatibility/2006">
              <mc:Choice xmlns:v="urn:schemas-microsoft-com:vml" Requires="v">
                <p:oleObj spid="_x0000_s15792" name="Equation" r:id="rId9" imgW="501490" imgH="133219" progId="Equation.DSMT4">
                  <p:embed/>
                </p:oleObj>
              </mc:Choice>
              <mc:Fallback>
                <p:oleObj name="Equation" r:id="rId9" imgW="501490" imgH="133219"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67175" y="554038"/>
                        <a:ext cx="1492250" cy="571500"/>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375" name="Object 6"/>
          <p:cNvGraphicFramePr>
            <a:graphicFrameLocks noChangeAspect="1"/>
          </p:cNvGraphicFramePr>
          <p:nvPr/>
        </p:nvGraphicFramePr>
        <p:xfrm>
          <a:off x="6948488" y="608013"/>
          <a:ext cx="1555750" cy="444500"/>
        </p:xfrm>
        <a:graphic>
          <a:graphicData uri="http://schemas.openxmlformats.org/presentationml/2006/ole">
            <mc:AlternateContent xmlns:mc="http://schemas.openxmlformats.org/markup-compatibility/2006">
              <mc:Choice xmlns:v="urn:schemas-microsoft-com:vml" Requires="v">
                <p:oleObj spid="_x0000_s15793" name="Equation" r:id="rId11" imgW="520823" imgH="76069" progId="Equation.DSMT4">
                  <p:embed/>
                </p:oleObj>
              </mc:Choice>
              <mc:Fallback>
                <p:oleObj name="Equation" r:id="rId11" imgW="520823" imgH="76069" progId="Equation.DSMT4">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48488" y="608013"/>
                        <a:ext cx="1555750" cy="444500"/>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 name="Rectangle 21"/>
          <p:cNvSpPr>
            <a:spLocks noChangeArrowheads="1"/>
          </p:cNvSpPr>
          <p:nvPr/>
        </p:nvSpPr>
        <p:spPr bwMode="auto">
          <a:xfrm>
            <a:off x="3059113" y="1412875"/>
            <a:ext cx="111601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a:solidFill>
                  <a:srgbClr val="CC0099"/>
                </a:solidFill>
                <a:latin typeface="Times New Roman" panose="02020603050405020304" pitchFamily="18" charset="0"/>
                <a:ea typeface="楷体_GB2312" pitchFamily="49" charset="-122"/>
              </a:rPr>
              <a:t>解：</a:t>
            </a:r>
          </a:p>
        </p:txBody>
      </p:sp>
      <p:grpSp>
        <p:nvGrpSpPr>
          <p:cNvPr id="2" name="组合 60"/>
          <p:cNvGrpSpPr>
            <a:grpSpLocks/>
          </p:cNvGrpSpPr>
          <p:nvPr/>
        </p:nvGrpSpPr>
        <p:grpSpPr bwMode="auto">
          <a:xfrm>
            <a:off x="3708400" y="1341438"/>
            <a:ext cx="5184775" cy="1074737"/>
            <a:chOff x="3707904" y="1340768"/>
            <a:chExt cx="5184576" cy="1075556"/>
          </a:xfrm>
        </p:grpSpPr>
        <p:graphicFrame>
          <p:nvGraphicFramePr>
            <p:cNvPr id="15395" name="Object 17"/>
            <p:cNvGraphicFramePr>
              <a:graphicFrameLocks noChangeAspect="1"/>
            </p:cNvGraphicFramePr>
            <p:nvPr/>
          </p:nvGraphicFramePr>
          <p:xfrm>
            <a:off x="5364088" y="1340768"/>
            <a:ext cx="412750" cy="571500"/>
          </p:xfrm>
          <a:graphic>
            <a:graphicData uri="http://schemas.openxmlformats.org/presentationml/2006/ole">
              <mc:AlternateContent xmlns:mc="http://schemas.openxmlformats.org/markup-compatibility/2006">
                <mc:Choice xmlns:v="urn:schemas-microsoft-com:vml" Requires="v">
                  <p:oleObj spid="_x0000_s15794" name="Equation" r:id="rId13" imgW="63525" imgH="133219" progId="Equation.DSMT4">
                    <p:embed/>
                  </p:oleObj>
                </mc:Choice>
                <mc:Fallback>
                  <p:oleObj name="Equation" r:id="rId13" imgW="63525" imgH="133219" progId="Equation.DSMT4">
                    <p:embed/>
                    <p:pic>
                      <p:nvPicPr>
                        <p:cNvPr id="0" name="Object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64088" y="1340768"/>
                          <a:ext cx="412750" cy="571500"/>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96" name="Rectangle 23"/>
            <p:cNvSpPr>
              <a:spLocks noChangeArrowheads="1"/>
            </p:cNvSpPr>
            <p:nvPr/>
          </p:nvSpPr>
          <p:spPr bwMode="auto">
            <a:xfrm>
              <a:off x="3707904" y="1412776"/>
              <a:ext cx="518457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latin typeface="Times New Roman" panose="02020603050405020304" pitchFamily="18" charset="0"/>
                  <a:ea typeface="楷体_GB2312" pitchFamily="49" charset="-122"/>
                </a:rPr>
                <a:t>电流</a:t>
              </a:r>
              <a:r>
                <a:rPr lang="en-US" altLang="zh-CN" sz="2800" i="1">
                  <a:latin typeface="Times New Roman" panose="02020603050405020304" pitchFamily="18" charset="0"/>
                  <a:ea typeface="楷体_GB2312" pitchFamily="49" charset="-122"/>
                </a:rPr>
                <a:t>i</a:t>
              </a:r>
              <a:r>
                <a:rPr lang="zh-CN" altLang="en-US" sz="2800">
                  <a:latin typeface="Times New Roman" panose="02020603050405020304" pitchFamily="18" charset="0"/>
                  <a:ea typeface="楷体_GB2312" pitchFamily="49" charset="-122"/>
                </a:rPr>
                <a:t>是由     和</a:t>
              </a:r>
              <a:r>
                <a:rPr lang="en-US" altLang="zh-CN" sz="2800">
                  <a:latin typeface="Times New Roman" panose="02020603050405020304" pitchFamily="18" charset="0"/>
                  <a:ea typeface="楷体_GB2312" pitchFamily="49" charset="-122"/>
                </a:rPr>
                <a:t>N</a:t>
              </a:r>
              <a:r>
                <a:rPr lang="zh-CN" altLang="en-US" sz="2800">
                  <a:latin typeface="Times New Roman" panose="02020603050405020304" pitchFamily="18" charset="0"/>
                  <a:ea typeface="楷体_GB2312" pitchFamily="49" charset="-122"/>
                </a:rPr>
                <a:t>中的独立源共同作用产生：</a:t>
              </a:r>
            </a:p>
          </p:txBody>
        </p:sp>
        <p:graphicFrame>
          <p:nvGraphicFramePr>
            <p:cNvPr id="15397" name="Object 18"/>
            <p:cNvGraphicFramePr>
              <a:graphicFrameLocks noChangeAspect="1"/>
            </p:cNvGraphicFramePr>
            <p:nvPr/>
          </p:nvGraphicFramePr>
          <p:xfrm>
            <a:off x="5868144" y="1844824"/>
            <a:ext cx="1333500" cy="571500"/>
          </p:xfrm>
          <a:graphic>
            <a:graphicData uri="http://schemas.openxmlformats.org/presentationml/2006/ole">
              <mc:AlternateContent xmlns:mc="http://schemas.openxmlformats.org/markup-compatibility/2006">
                <mc:Choice xmlns:v="urn:schemas-microsoft-com:vml" Requires="v">
                  <p:oleObj spid="_x0000_s15795" name="Equation" r:id="rId15" imgW="437965" imgH="133219" progId="Equation.DSMT4">
                    <p:embed/>
                  </p:oleObj>
                </mc:Choice>
                <mc:Fallback>
                  <p:oleObj name="Equation" r:id="rId15" imgW="437965" imgH="133219" progId="Equation.DSMT4">
                    <p:embed/>
                    <p:pic>
                      <p:nvPicPr>
                        <p:cNvPr id="0" name="Object 1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868144" y="1844824"/>
                          <a:ext cx="1333500" cy="571500"/>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4355" name="Rectangle 23"/>
          <p:cNvSpPr>
            <a:spLocks noChangeArrowheads="1"/>
          </p:cNvSpPr>
          <p:nvPr/>
        </p:nvSpPr>
        <p:spPr bwMode="auto">
          <a:xfrm>
            <a:off x="3203575" y="2276475"/>
            <a:ext cx="57610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latin typeface="Times New Roman" panose="02020603050405020304" pitchFamily="18" charset="0"/>
                <a:ea typeface="楷体_GB2312" pitchFamily="49" charset="-122"/>
              </a:rPr>
              <a:t>当           ，</a:t>
            </a:r>
            <a:r>
              <a:rPr lang="en-US" altLang="zh-CN" sz="2800">
                <a:latin typeface="Times New Roman" panose="02020603050405020304" pitchFamily="18" charset="0"/>
                <a:ea typeface="楷体_GB2312" pitchFamily="49" charset="-122"/>
              </a:rPr>
              <a:t>N</a:t>
            </a:r>
            <a:r>
              <a:rPr lang="zh-CN" altLang="en-US" sz="2800">
                <a:latin typeface="Times New Roman" panose="02020603050405020304" pitchFamily="18" charset="0"/>
                <a:ea typeface="楷体_GB2312" pitchFamily="49" charset="-122"/>
              </a:rPr>
              <a:t>中的独立源单独作用时：</a:t>
            </a:r>
          </a:p>
        </p:txBody>
      </p:sp>
      <p:graphicFrame>
        <p:nvGraphicFramePr>
          <p:cNvPr id="14356" name="Object 7"/>
          <p:cNvGraphicFramePr>
            <a:graphicFrameLocks noChangeAspect="1"/>
          </p:cNvGraphicFramePr>
          <p:nvPr/>
        </p:nvGraphicFramePr>
        <p:xfrm>
          <a:off x="3627438" y="2276475"/>
          <a:ext cx="1016000" cy="571500"/>
        </p:xfrm>
        <a:graphic>
          <a:graphicData uri="http://schemas.openxmlformats.org/presentationml/2006/ole">
            <mc:AlternateContent xmlns:mc="http://schemas.openxmlformats.org/markup-compatibility/2006">
              <mc:Choice xmlns:v="urn:schemas-microsoft-com:vml" Requires="v">
                <p:oleObj spid="_x0000_s15796" name="Equation" r:id="rId17" imgW="311310" imgH="133219" progId="Equation.DSMT4">
                  <p:embed/>
                </p:oleObj>
              </mc:Choice>
              <mc:Fallback>
                <p:oleObj name="Equation" r:id="rId17" imgW="311310" imgH="133219" progId="Equation.DSMT4">
                  <p:embed/>
                  <p:pic>
                    <p:nvPicPr>
                      <p:cNvPr id="0" name="Object 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627438" y="2276475"/>
                        <a:ext cx="1016000" cy="571500"/>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57" name="Object 8"/>
          <p:cNvGraphicFramePr>
            <a:graphicFrameLocks noChangeAspect="1"/>
          </p:cNvGraphicFramePr>
          <p:nvPr/>
        </p:nvGraphicFramePr>
        <p:xfrm>
          <a:off x="4067175" y="2781300"/>
          <a:ext cx="4191000" cy="571500"/>
        </p:xfrm>
        <a:graphic>
          <a:graphicData uri="http://schemas.openxmlformats.org/presentationml/2006/ole">
            <mc:AlternateContent xmlns:mc="http://schemas.openxmlformats.org/markup-compatibility/2006">
              <mc:Choice xmlns:v="urn:schemas-microsoft-com:vml" Requires="v">
                <p:oleObj spid="_x0000_s15797" name="Equation" r:id="rId19" imgW="1581014" imgH="133219" progId="Equation.DSMT4">
                  <p:embed/>
                </p:oleObj>
              </mc:Choice>
              <mc:Fallback>
                <p:oleObj name="Equation" r:id="rId19" imgW="1581014" imgH="133219" progId="Equation.DSMT4">
                  <p:embed/>
                  <p:pic>
                    <p:nvPicPr>
                      <p:cNvPr id="0" name="Object 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067175" y="2781300"/>
                        <a:ext cx="4191000" cy="571500"/>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 name="组合 58"/>
          <p:cNvGrpSpPr>
            <a:grpSpLocks/>
          </p:cNvGrpSpPr>
          <p:nvPr/>
        </p:nvGrpSpPr>
        <p:grpSpPr bwMode="auto">
          <a:xfrm>
            <a:off x="0" y="4292600"/>
            <a:ext cx="8172450" cy="1035050"/>
            <a:chOff x="0" y="4293096"/>
            <a:chExt cx="8172400" cy="1035298"/>
          </a:xfrm>
        </p:grpSpPr>
        <p:sp>
          <p:nvSpPr>
            <p:cNvPr id="15392" name="Rectangle 23"/>
            <p:cNvSpPr>
              <a:spLocks noChangeArrowheads="1"/>
            </p:cNvSpPr>
            <p:nvPr/>
          </p:nvSpPr>
          <p:spPr bwMode="auto">
            <a:xfrm>
              <a:off x="0" y="4293096"/>
              <a:ext cx="8172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latin typeface="Times New Roman" panose="02020603050405020304" pitchFamily="18" charset="0"/>
                  <a:ea typeface="楷体_GB2312" pitchFamily="49" charset="-122"/>
                </a:rPr>
                <a:t>再由叠加定理的齐次性，                  单独作用时有：</a:t>
              </a:r>
            </a:p>
          </p:txBody>
        </p:sp>
        <p:graphicFrame>
          <p:nvGraphicFramePr>
            <p:cNvPr id="15393" name="Object 15"/>
            <p:cNvGraphicFramePr>
              <a:graphicFrameLocks noChangeAspect="1"/>
            </p:cNvGraphicFramePr>
            <p:nvPr/>
          </p:nvGraphicFramePr>
          <p:xfrm>
            <a:off x="3937620" y="4298256"/>
            <a:ext cx="1714500" cy="571500"/>
          </p:xfrm>
          <a:graphic>
            <a:graphicData uri="http://schemas.openxmlformats.org/presentationml/2006/ole">
              <mc:AlternateContent xmlns:mc="http://schemas.openxmlformats.org/markup-compatibility/2006">
                <mc:Choice xmlns:v="urn:schemas-microsoft-com:vml" Requires="v">
                  <p:oleObj spid="_x0000_s15798" name="Equation" r:id="rId21" imgW="590661" imgH="133219" progId="Equation.DSMT4">
                    <p:embed/>
                  </p:oleObj>
                </mc:Choice>
                <mc:Fallback>
                  <p:oleObj name="Equation" r:id="rId21" imgW="590661" imgH="133219" progId="Equation.DSMT4">
                    <p:embed/>
                    <p:pic>
                      <p:nvPicPr>
                        <p:cNvPr id="0" name="Object 1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937620" y="4298256"/>
                          <a:ext cx="1714500" cy="571500"/>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394" name="Object 16"/>
            <p:cNvGraphicFramePr>
              <a:graphicFrameLocks noChangeAspect="1"/>
            </p:cNvGraphicFramePr>
            <p:nvPr/>
          </p:nvGraphicFramePr>
          <p:xfrm>
            <a:off x="949325" y="4725144"/>
            <a:ext cx="2635250" cy="603250"/>
          </p:xfrm>
          <a:graphic>
            <a:graphicData uri="http://schemas.openxmlformats.org/presentationml/2006/ole">
              <mc:AlternateContent xmlns:mc="http://schemas.openxmlformats.org/markup-compatibility/2006">
                <mc:Choice xmlns:v="urn:schemas-microsoft-com:vml" Requires="v">
                  <p:oleObj spid="_x0000_s15799" name="Equation" r:id="rId23" imgW="958788" imgH="139525" progId="Equation.DSMT4">
                    <p:embed/>
                  </p:oleObj>
                </mc:Choice>
                <mc:Fallback>
                  <p:oleObj name="Equation" r:id="rId23" imgW="958788" imgH="139525" progId="Equation.DSMT4">
                    <p:embed/>
                    <p:pic>
                      <p:nvPicPr>
                        <p:cNvPr id="0" name="Object 1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49325" y="4725144"/>
                          <a:ext cx="2635250" cy="603250"/>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4359" name="Rectangle 23"/>
          <p:cNvSpPr>
            <a:spLocks noChangeArrowheads="1"/>
          </p:cNvSpPr>
          <p:nvPr/>
        </p:nvSpPr>
        <p:spPr bwMode="auto">
          <a:xfrm>
            <a:off x="0" y="3265488"/>
            <a:ext cx="86042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latin typeface="Times New Roman" panose="02020603050405020304" pitchFamily="18" charset="0"/>
                <a:ea typeface="楷体_GB2312" pitchFamily="49" charset="-122"/>
              </a:rPr>
              <a:t>当                 和</a:t>
            </a:r>
            <a:r>
              <a:rPr lang="en-US" altLang="zh-CN" sz="2800">
                <a:latin typeface="Times New Roman" panose="02020603050405020304" pitchFamily="18" charset="0"/>
                <a:ea typeface="楷体_GB2312" pitchFamily="49" charset="-122"/>
              </a:rPr>
              <a:t>N</a:t>
            </a:r>
            <a:r>
              <a:rPr lang="zh-CN" altLang="en-US" sz="2800">
                <a:latin typeface="Times New Roman" panose="02020603050405020304" pitchFamily="18" charset="0"/>
                <a:ea typeface="楷体_GB2312" pitchFamily="49" charset="-122"/>
              </a:rPr>
              <a:t>中的独立源共同作用时有                 ：</a:t>
            </a:r>
          </a:p>
        </p:txBody>
      </p:sp>
      <p:graphicFrame>
        <p:nvGraphicFramePr>
          <p:cNvPr id="14360" name="Object 9"/>
          <p:cNvGraphicFramePr>
            <a:graphicFrameLocks noChangeAspect="1"/>
          </p:cNvGraphicFramePr>
          <p:nvPr/>
        </p:nvGraphicFramePr>
        <p:xfrm>
          <a:off x="487363" y="3289300"/>
          <a:ext cx="1492250" cy="571500"/>
        </p:xfrm>
        <a:graphic>
          <a:graphicData uri="http://schemas.openxmlformats.org/presentationml/2006/ole">
            <mc:AlternateContent xmlns:mc="http://schemas.openxmlformats.org/markup-compatibility/2006">
              <mc:Choice xmlns:v="urn:schemas-microsoft-com:vml" Requires="v">
                <p:oleObj spid="_x0000_s15800" name="Equation" r:id="rId25" imgW="501490" imgH="133219" progId="Equation.DSMT4">
                  <p:embed/>
                </p:oleObj>
              </mc:Choice>
              <mc:Fallback>
                <p:oleObj name="Equation" r:id="rId25" imgW="501490" imgH="133219" progId="Equation.DSMT4">
                  <p:embed/>
                  <p:pic>
                    <p:nvPicPr>
                      <p:cNvPr id="0" name="Object 9"/>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87363" y="3289300"/>
                        <a:ext cx="1492250" cy="571500"/>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61" name="Object 10"/>
          <p:cNvGraphicFramePr>
            <a:graphicFrameLocks noChangeAspect="1"/>
          </p:cNvGraphicFramePr>
          <p:nvPr/>
        </p:nvGraphicFramePr>
        <p:xfrm>
          <a:off x="250825" y="3789363"/>
          <a:ext cx="4032250" cy="571500"/>
        </p:xfrm>
        <a:graphic>
          <a:graphicData uri="http://schemas.openxmlformats.org/presentationml/2006/ole">
            <mc:AlternateContent xmlns:mc="http://schemas.openxmlformats.org/markup-compatibility/2006">
              <mc:Choice xmlns:v="urn:schemas-microsoft-com:vml" Requires="v">
                <p:oleObj spid="_x0000_s15801" name="Equation" r:id="rId27" imgW="1511177" imgH="133219" progId="Equation.DSMT4">
                  <p:embed/>
                </p:oleObj>
              </mc:Choice>
              <mc:Fallback>
                <p:oleObj name="Equation" r:id="rId27" imgW="1511177" imgH="133219" progId="Equation.DSMT4">
                  <p:embed/>
                  <p:pic>
                    <p:nvPicPr>
                      <p:cNvPr id="0" name="Object 10"/>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50825" y="3789363"/>
                        <a:ext cx="4032250" cy="571500"/>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 name="组合 59"/>
          <p:cNvGrpSpPr>
            <a:grpSpLocks/>
          </p:cNvGrpSpPr>
          <p:nvPr/>
        </p:nvGrpSpPr>
        <p:grpSpPr bwMode="auto">
          <a:xfrm>
            <a:off x="0" y="5300663"/>
            <a:ext cx="9144000" cy="1154112"/>
            <a:chOff x="0" y="5301208"/>
            <a:chExt cx="9144000" cy="1153567"/>
          </a:xfrm>
        </p:grpSpPr>
        <p:sp>
          <p:nvSpPr>
            <p:cNvPr id="15389" name="Rectangle 23"/>
            <p:cNvSpPr>
              <a:spLocks noChangeArrowheads="1"/>
            </p:cNvSpPr>
            <p:nvPr/>
          </p:nvSpPr>
          <p:spPr bwMode="auto">
            <a:xfrm>
              <a:off x="0" y="5301208"/>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latin typeface="Times New Roman" panose="02020603050405020304" pitchFamily="18" charset="0"/>
                  <a:ea typeface="楷体_GB2312" pitchFamily="49" charset="-122"/>
                </a:rPr>
                <a:t>由线性性质，当                     和</a:t>
              </a:r>
              <a:r>
                <a:rPr lang="en-US" altLang="zh-CN" sz="2800">
                  <a:latin typeface="Times New Roman" panose="02020603050405020304" pitchFamily="18" charset="0"/>
                  <a:ea typeface="楷体_GB2312" pitchFamily="49" charset="-122"/>
                </a:rPr>
                <a:t>N</a:t>
              </a:r>
              <a:r>
                <a:rPr lang="zh-CN" altLang="en-US" sz="2800">
                  <a:latin typeface="Times New Roman" panose="02020603050405020304" pitchFamily="18" charset="0"/>
                  <a:ea typeface="楷体_GB2312" pitchFamily="49" charset="-122"/>
                </a:rPr>
                <a:t>中的独立源共同作用时：</a:t>
              </a:r>
            </a:p>
          </p:txBody>
        </p:sp>
        <p:graphicFrame>
          <p:nvGraphicFramePr>
            <p:cNvPr id="15390" name="Object 13"/>
            <p:cNvGraphicFramePr>
              <a:graphicFrameLocks noChangeAspect="1"/>
            </p:cNvGraphicFramePr>
            <p:nvPr/>
          </p:nvGraphicFramePr>
          <p:xfrm>
            <a:off x="2713484" y="5305772"/>
            <a:ext cx="1714500" cy="571500"/>
          </p:xfrm>
          <a:graphic>
            <a:graphicData uri="http://schemas.openxmlformats.org/presentationml/2006/ole">
              <mc:AlternateContent xmlns:mc="http://schemas.openxmlformats.org/markup-compatibility/2006">
                <mc:Choice xmlns:v="urn:schemas-microsoft-com:vml" Requires="v">
                  <p:oleObj spid="_x0000_s15802" name="Equation" r:id="rId29" imgW="590661" imgH="133219" progId="Equation.DSMT4">
                    <p:embed/>
                  </p:oleObj>
                </mc:Choice>
                <mc:Fallback>
                  <p:oleObj name="Equation" r:id="rId29" imgW="590661" imgH="133219" progId="Equation.DSMT4">
                    <p:embed/>
                    <p:pic>
                      <p:nvPicPr>
                        <p:cNvPr id="0" name="Object 13"/>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713484" y="5305772"/>
                          <a:ext cx="1714500" cy="571500"/>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391" name="Object 14"/>
            <p:cNvGraphicFramePr>
              <a:graphicFrameLocks noChangeAspect="1"/>
            </p:cNvGraphicFramePr>
            <p:nvPr/>
          </p:nvGraphicFramePr>
          <p:xfrm>
            <a:off x="931863" y="5851525"/>
            <a:ext cx="2540000" cy="603250"/>
          </p:xfrm>
          <a:graphic>
            <a:graphicData uri="http://schemas.openxmlformats.org/presentationml/2006/ole">
              <mc:AlternateContent xmlns:mc="http://schemas.openxmlformats.org/markup-compatibility/2006">
                <mc:Choice xmlns:v="urn:schemas-microsoft-com:vml" Requires="v">
                  <p:oleObj spid="_x0000_s15803" name="Equation" r:id="rId31" imgW="920910" imgH="139525" progId="Equation.DSMT4">
                    <p:embed/>
                  </p:oleObj>
                </mc:Choice>
                <mc:Fallback>
                  <p:oleObj name="Equation" r:id="rId31" imgW="920910" imgH="139525" progId="Equation.DSMT4">
                    <p:embed/>
                    <p:pic>
                      <p:nvPicPr>
                        <p:cNvPr id="0" name="Object 14"/>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31863" y="5851525"/>
                          <a:ext cx="2540000" cy="603250"/>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5386" name="Rectangle 5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graphicFrame>
        <p:nvGraphicFramePr>
          <p:cNvPr id="15387" name="对象 2"/>
          <p:cNvGraphicFramePr>
            <a:graphicFrameLocks noChangeAspect="1"/>
          </p:cNvGraphicFramePr>
          <p:nvPr/>
        </p:nvGraphicFramePr>
        <p:xfrm>
          <a:off x="-1784350" y="1722438"/>
          <a:ext cx="5003800" cy="1516062"/>
        </p:xfrm>
        <a:graphic>
          <a:graphicData uri="http://schemas.openxmlformats.org/presentationml/2006/ole">
            <mc:AlternateContent xmlns:mc="http://schemas.openxmlformats.org/markup-compatibility/2006">
              <mc:Choice xmlns:v="urn:schemas-microsoft-com:vml" Requires="v">
                <p:oleObj spid="_x0000_s15804" name="Equation" r:id="rId33" imgW="2500984" imgH="751744" progId="Equation.DSMT4">
                  <p:embed/>
                </p:oleObj>
              </mc:Choice>
              <mc:Fallback>
                <p:oleObj name="Equation" r:id="rId33" imgW="2500984" imgH="751744" progId="Equation.DSMT4">
                  <p:embed/>
                  <p:pic>
                    <p:nvPicPr>
                      <p:cNvPr id="0" name="对象 2"/>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784350" y="1722438"/>
                        <a:ext cx="5003800" cy="151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78" name="Object 18"/>
          <p:cNvGraphicFramePr>
            <a:graphicFrameLocks noChangeAspect="1"/>
          </p:cNvGraphicFramePr>
          <p:nvPr/>
        </p:nvGraphicFramePr>
        <p:xfrm>
          <a:off x="6516688" y="3286125"/>
          <a:ext cx="1555750" cy="444500"/>
        </p:xfrm>
        <a:graphic>
          <a:graphicData uri="http://schemas.openxmlformats.org/presentationml/2006/ole">
            <mc:AlternateContent xmlns:mc="http://schemas.openxmlformats.org/markup-compatibility/2006">
              <mc:Choice xmlns:v="urn:schemas-microsoft-com:vml" Requires="v">
                <p:oleObj spid="_x0000_s15805" name="Equation" r:id="rId35" imgW="520823" imgH="76069" progId="Equation.DSMT4">
                  <p:embed/>
                </p:oleObj>
              </mc:Choice>
              <mc:Fallback>
                <p:oleObj name="Equation" r:id="rId35" imgW="520823" imgH="76069" progId="Equation.DSMT4">
                  <p:embed/>
                  <p:pic>
                    <p:nvPicPr>
                      <p:cNvPr id="0" name="Object 18"/>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516688" y="3286125"/>
                        <a:ext cx="1555750" cy="444500"/>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355"/>
                                        </p:tgtEl>
                                        <p:attrNameLst>
                                          <p:attrName>style.visibility</p:attrName>
                                        </p:attrNameLst>
                                      </p:cBhvr>
                                      <p:to>
                                        <p:strVal val="visible"/>
                                      </p:to>
                                    </p:set>
                                    <p:animEffect transition="in" filter="fade">
                                      <p:cBhvr>
                                        <p:cTn id="15" dur="500"/>
                                        <p:tgtEl>
                                          <p:spTgt spid="14355"/>
                                        </p:tgtEl>
                                      </p:cBhvr>
                                    </p:animEffect>
                                  </p:childTnLst>
                                </p:cTn>
                              </p:par>
                              <p:par>
                                <p:cTn id="16" presetID="10" presetClass="entr" presetSubtype="0" fill="hold" nodeType="withEffect">
                                  <p:stCondLst>
                                    <p:cond delay="0"/>
                                  </p:stCondLst>
                                  <p:childTnLst>
                                    <p:set>
                                      <p:cBhvr>
                                        <p:cTn id="17" dur="1" fill="hold">
                                          <p:stCondLst>
                                            <p:cond delay="0"/>
                                          </p:stCondLst>
                                        </p:cTn>
                                        <p:tgtEl>
                                          <p:spTgt spid="14356"/>
                                        </p:tgtEl>
                                        <p:attrNameLst>
                                          <p:attrName>style.visibility</p:attrName>
                                        </p:attrNameLst>
                                      </p:cBhvr>
                                      <p:to>
                                        <p:strVal val="visible"/>
                                      </p:to>
                                    </p:set>
                                    <p:animEffect transition="in" filter="fade">
                                      <p:cBhvr>
                                        <p:cTn id="18" dur="500"/>
                                        <p:tgtEl>
                                          <p:spTgt spid="14356"/>
                                        </p:tgtEl>
                                      </p:cBhvr>
                                    </p:animEffect>
                                  </p:childTnLst>
                                </p:cTn>
                              </p:par>
                              <p:par>
                                <p:cTn id="19" presetID="10" presetClass="entr" presetSubtype="0" fill="hold" nodeType="withEffect">
                                  <p:stCondLst>
                                    <p:cond delay="0"/>
                                  </p:stCondLst>
                                  <p:childTnLst>
                                    <p:set>
                                      <p:cBhvr>
                                        <p:cTn id="20" dur="1" fill="hold">
                                          <p:stCondLst>
                                            <p:cond delay="0"/>
                                          </p:stCondLst>
                                        </p:cTn>
                                        <p:tgtEl>
                                          <p:spTgt spid="14357"/>
                                        </p:tgtEl>
                                        <p:attrNameLst>
                                          <p:attrName>style.visibility</p:attrName>
                                        </p:attrNameLst>
                                      </p:cBhvr>
                                      <p:to>
                                        <p:strVal val="visible"/>
                                      </p:to>
                                    </p:set>
                                    <p:animEffect transition="in" filter="fade">
                                      <p:cBhvr>
                                        <p:cTn id="21" dur="500"/>
                                        <p:tgtEl>
                                          <p:spTgt spid="1435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4359"/>
                                        </p:tgtEl>
                                        <p:attrNameLst>
                                          <p:attrName>style.visibility</p:attrName>
                                        </p:attrNameLst>
                                      </p:cBhvr>
                                      <p:to>
                                        <p:strVal val="visible"/>
                                      </p:to>
                                    </p:set>
                                    <p:anim calcmode="lin" valueType="num">
                                      <p:cBhvr additive="base">
                                        <p:cTn id="26" dur="500" fill="hold"/>
                                        <p:tgtEl>
                                          <p:spTgt spid="14359"/>
                                        </p:tgtEl>
                                        <p:attrNameLst>
                                          <p:attrName>ppt_x</p:attrName>
                                        </p:attrNameLst>
                                      </p:cBhvr>
                                      <p:tavLst>
                                        <p:tav tm="0">
                                          <p:val>
                                            <p:strVal val="#ppt_x"/>
                                          </p:val>
                                        </p:tav>
                                        <p:tav tm="100000">
                                          <p:val>
                                            <p:strVal val="#ppt_x"/>
                                          </p:val>
                                        </p:tav>
                                      </p:tavLst>
                                    </p:anim>
                                    <p:anim calcmode="lin" valueType="num">
                                      <p:cBhvr additive="base">
                                        <p:cTn id="27" dur="500" fill="hold"/>
                                        <p:tgtEl>
                                          <p:spTgt spid="14359"/>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4361"/>
                                        </p:tgtEl>
                                        <p:attrNameLst>
                                          <p:attrName>style.visibility</p:attrName>
                                        </p:attrNameLst>
                                      </p:cBhvr>
                                      <p:to>
                                        <p:strVal val="visible"/>
                                      </p:to>
                                    </p:set>
                                    <p:anim calcmode="lin" valueType="num">
                                      <p:cBhvr additive="base">
                                        <p:cTn id="30" dur="500" fill="hold"/>
                                        <p:tgtEl>
                                          <p:spTgt spid="14361"/>
                                        </p:tgtEl>
                                        <p:attrNameLst>
                                          <p:attrName>ppt_x</p:attrName>
                                        </p:attrNameLst>
                                      </p:cBhvr>
                                      <p:tavLst>
                                        <p:tav tm="0">
                                          <p:val>
                                            <p:strVal val="#ppt_x"/>
                                          </p:val>
                                        </p:tav>
                                        <p:tav tm="100000">
                                          <p:val>
                                            <p:strVal val="#ppt_x"/>
                                          </p:val>
                                        </p:tav>
                                      </p:tavLst>
                                    </p:anim>
                                    <p:anim calcmode="lin" valueType="num">
                                      <p:cBhvr additive="base">
                                        <p:cTn id="31" dur="500" fill="hold"/>
                                        <p:tgtEl>
                                          <p:spTgt spid="14361"/>
                                        </p:tgtEl>
                                        <p:attrNameLst>
                                          <p:attrName>ppt_y</p:attrName>
                                        </p:attrNameLst>
                                      </p:cBhvr>
                                      <p:tavLst>
                                        <p:tav tm="0">
                                          <p:val>
                                            <p:strVal val="1+#ppt_h/2"/>
                                          </p:val>
                                        </p:tav>
                                        <p:tav tm="100000">
                                          <p:val>
                                            <p:strVal val="#ppt_y"/>
                                          </p:val>
                                        </p:tav>
                                      </p:tavLst>
                                    </p:anim>
                                  </p:childTnLst>
                                </p:cTn>
                              </p:par>
                              <p:par>
                                <p:cTn id="32" presetID="4" presetClass="entr" presetSubtype="16" fill="hold" nodeType="withEffect">
                                  <p:stCondLst>
                                    <p:cond delay="0"/>
                                  </p:stCondLst>
                                  <p:childTnLst>
                                    <p:set>
                                      <p:cBhvr>
                                        <p:cTn id="33" dur="1" fill="hold">
                                          <p:stCondLst>
                                            <p:cond delay="0"/>
                                          </p:stCondLst>
                                        </p:cTn>
                                        <p:tgtEl>
                                          <p:spTgt spid="10278"/>
                                        </p:tgtEl>
                                        <p:attrNameLst>
                                          <p:attrName>style.visibility</p:attrName>
                                        </p:attrNameLst>
                                      </p:cBhvr>
                                      <p:to>
                                        <p:strVal val="visible"/>
                                      </p:to>
                                    </p:set>
                                    <p:animEffect transition="in" filter="box(in)">
                                      <p:cBhvr>
                                        <p:cTn id="34" dur="500"/>
                                        <p:tgtEl>
                                          <p:spTgt spid="10278"/>
                                        </p:tgtEl>
                                      </p:cBhvr>
                                    </p:animEffect>
                                  </p:childTnLst>
                                </p:cTn>
                              </p:par>
                              <p:par>
                                <p:cTn id="35" presetID="2" presetClass="entr" presetSubtype="4" fill="hold" nodeType="withEffect">
                                  <p:stCondLst>
                                    <p:cond delay="0"/>
                                  </p:stCondLst>
                                  <p:childTnLst>
                                    <p:set>
                                      <p:cBhvr>
                                        <p:cTn id="36" dur="1" fill="hold">
                                          <p:stCondLst>
                                            <p:cond delay="0"/>
                                          </p:stCondLst>
                                        </p:cTn>
                                        <p:tgtEl>
                                          <p:spTgt spid="14360"/>
                                        </p:tgtEl>
                                        <p:attrNameLst>
                                          <p:attrName>style.visibility</p:attrName>
                                        </p:attrNameLst>
                                      </p:cBhvr>
                                      <p:to>
                                        <p:strVal val="visible"/>
                                      </p:to>
                                    </p:set>
                                    <p:anim calcmode="lin" valueType="num">
                                      <p:cBhvr additive="base">
                                        <p:cTn id="37" dur="500" fill="hold"/>
                                        <p:tgtEl>
                                          <p:spTgt spid="14360"/>
                                        </p:tgtEl>
                                        <p:attrNameLst>
                                          <p:attrName>ppt_x</p:attrName>
                                        </p:attrNameLst>
                                      </p:cBhvr>
                                      <p:tavLst>
                                        <p:tav tm="0">
                                          <p:val>
                                            <p:strVal val="#ppt_x"/>
                                          </p:val>
                                        </p:tav>
                                        <p:tav tm="100000">
                                          <p:val>
                                            <p:strVal val="#ppt_x"/>
                                          </p:val>
                                        </p:tav>
                                      </p:tavLst>
                                    </p:anim>
                                    <p:anim calcmode="lin" valueType="num">
                                      <p:cBhvr additive="base">
                                        <p:cTn id="38" dur="500" fill="hold"/>
                                        <p:tgtEl>
                                          <p:spTgt spid="14360"/>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3"/>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499"/>
                                          </p:stCondLst>
                                        </p:cTn>
                                        <p:tgtEl>
                                          <p:spTgt spid="4"/>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8200"/>
                                        </p:tgtEl>
                                        <p:attrNameLst>
                                          <p:attrName>style.visibility</p:attrName>
                                        </p:attrNameLst>
                                      </p:cBhvr>
                                      <p:to>
                                        <p:strVal val="visible"/>
                                      </p:to>
                                    </p:set>
                                    <p:anim calcmode="lin" valueType="num">
                                      <p:cBhvr additive="base">
                                        <p:cTn id="51" dur="500" fill="hold"/>
                                        <p:tgtEl>
                                          <p:spTgt spid="8200"/>
                                        </p:tgtEl>
                                        <p:attrNameLst>
                                          <p:attrName>ppt_x</p:attrName>
                                        </p:attrNameLst>
                                      </p:cBhvr>
                                      <p:tavLst>
                                        <p:tav tm="0">
                                          <p:val>
                                            <p:strVal val="0-#ppt_w/2"/>
                                          </p:val>
                                        </p:tav>
                                        <p:tav tm="100000">
                                          <p:val>
                                            <p:strVal val="#ppt_x"/>
                                          </p:val>
                                        </p:tav>
                                      </p:tavLst>
                                    </p:anim>
                                    <p:anim calcmode="lin" valueType="num">
                                      <p:cBhvr additive="base">
                                        <p:cTn id="52" dur="500" fill="hold"/>
                                        <p:tgtEl>
                                          <p:spTgt spid="82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0" grpId="0" animBg="1" autoUpdateAnimBg="0"/>
      <p:bldP spid="32" grpId="0" autoUpdateAnimBg="0"/>
      <p:bldP spid="14355" grpId="0"/>
      <p:bldP spid="1435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8"/>
          <p:cNvSpPr>
            <a:spLocks noChangeArrowheads="1"/>
          </p:cNvSpPr>
          <p:nvPr/>
        </p:nvSpPr>
        <p:spPr bwMode="auto">
          <a:xfrm>
            <a:off x="0" y="2695575"/>
            <a:ext cx="9144000"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400">
                <a:solidFill>
                  <a:srgbClr val="000000"/>
                </a:solidFill>
                <a:latin typeface="Times New Roman" panose="02020603050405020304" pitchFamily="18" charset="0"/>
                <a:ea typeface="楷体_GB2312" pitchFamily="49" charset="-122"/>
              </a:rPr>
              <a:t>   </a:t>
            </a:r>
            <a:endParaRPr lang="en-US" altLang="zh-CN" sz="1000">
              <a:solidFill>
                <a:srgbClr val="000000"/>
              </a:solidFill>
              <a:latin typeface="Times New Roman" panose="02020603050405020304" pitchFamily="18" charset="0"/>
              <a:ea typeface="楷体_GB2312" pitchFamily="49" charset="-122"/>
            </a:endParaRPr>
          </a:p>
          <a:p>
            <a:pPr>
              <a:spcBef>
                <a:spcPct val="0"/>
              </a:spcBef>
              <a:buFontTx/>
              <a:buNone/>
            </a:pPr>
            <a:endParaRPr lang="en-US" altLang="zh-CN">
              <a:solidFill>
                <a:srgbClr val="000000"/>
              </a:solidFill>
              <a:latin typeface="Times New Roman" panose="02020603050405020304" pitchFamily="18" charset="0"/>
              <a:ea typeface="楷体_GB2312" pitchFamily="49" charset="-122"/>
            </a:endParaRPr>
          </a:p>
        </p:txBody>
      </p:sp>
      <p:sp>
        <p:nvSpPr>
          <p:cNvPr id="1043" name="Rectangle 19"/>
          <p:cNvSpPr>
            <a:spLocks noChangeArrowheads="1"/>
          </p:cNvSpPr>
          <p:nvPr/>
        </p:nvSpPr>
        <p:spPr bwMode="auto">
          <a:xfrm>
            <a:off x="381000" y="990600"/>
            <a:ext cx="8077200" cy="76200"/>
          </a:xfrm>
          <a:prstGeom prst="rect">
            <a:avLst/>
          </a:prstGeom>
          <a:gradFill rotWithShape="0">
            <a:gsLst>
              <a:gs pos="0">
                <a:schemeClr val="bg1"/>
              </a:gs>
              <a:gs pos="100000">
                <a:schemeClr val="bg1">
                  <a:gamma/>
                  <a:shade val="46275"/>
                  <a:invGamma/>
                </a:schemeClr>
              </a:gs>
            </a:gsLst>
            <a:path path="shape">
              <a:fillToRect l="50000" t="50000" r="50000" b="50000"/>
            </a:path>
          </a:gradFill>
          <a:ln w="9525">
            <a:noFill/>
            <a:miter lim="800000"/>
            <a:headEnd/>
            <a:tailEnd/>
          </a:ln>
          <a:effectLst/>
        </p:spPr>
        <p:txBody>
          <a:bodyPr/>
          <a:lstStyle/>
          <a:p>
            <a:pPr eaLnBrk="1" hangingPunct="1">
              <a:defRPr/>
            </a:pPr>
            <a:endParaRPr lang="zh-CN" altLang="zh-CN" sz="4000"/>
          </a:p>
        </p:txBody>
      </p:sp>
      <p:sp>
        <p:nvSpPr>
          <p:cNvPr id="18436" name="Rectangle 21"/>
          <p:cNvSpPr>
            <a:spLocks noChangeArrowheads="1"/>
          </p:cNvSpPr>
          <p:nvPr/>
        </p:nvSpPr>
        <p:spPr bwMode="auto">
          <a:xfrm>
            <a:off x="304800" y="1066800"/>
            <a:ext cx="84582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rgbClr val="0000FF"/>
                </a:solidFill>
                <a:latin typeface="Times New Roman" panose="02020603050405020304" pitchFamily="18" charset="0"/>
                <a:ea typeface="楷体_GB2312" pitchFamily="49" charset="-122"/>
              </a:rPr>
              <a:t>定理内容：</a:t>
            </a:r>
            <a:r>
              <a:rPr lang="zh-CN" altLang="zh-CN" sz="2800">
                <a:solidFill>
                  <a:srgbClr val="000000"/>
                </a:solidFill>
                <a:latin typeface="Times New Roman" panose="02020603050405020304" pitchFamily="18" charset="0"/>
                <a:ea typeface="楷体_GB2312" pitchFamily="49" charset="-122"/>
              </a:rPr>
              <a:t>在有唯一解的任意线性或者非线性网络中，若某一支路的电压为</a:t>
            </a:r>
            <a:r>
              <a:rPr lang="en-US" altLang="zh-CN" sz="2800">
                <a:solidFill>
                  <a:srgbClr val="000000"/>
                </a:solidFill>
                <a:latin typeface="Times New Roman" panose="02020603050405020304" pitchFamily="18" charset="0"/>
                <a:ea typeface="楷体_GB2312" pitchFamily="49" charset="-122"/>
              </a:rPr>
              <a:t>    </a:t>
            </a:r>
            <a:r>
              <a:rPr lang="zh-CN" altLang="zh-CN" sz="2800">
                <a:solidFill>
                  <a:srgbClr val="000000"/>
                </a:solidFill>
                <a:latin typeface="Times New Roman" panose="02020603050405020304" pitchFamily="18" charset="0"/>
                <a:ea typeface="楷体_GB2312" pitchFamily="49" charset="-122"/>
              </a:rPr>
              <a:t>、电流为</a:t>
            </a:r>
            <a:r>
              <a:rPr lang="en-US" altLang="zh-CN" sz="2800">
                <a:solidFill>
                  <a:srgbClr val="000000"/>
                </a:solidFill>
                <a:latin typeface="Times New Roman" panose="02020603050405020304" pitchFamily="18" charset="0"/>
                <a:ea typeface="楷体_GB2312" pitchFamily="49" charset="-122"/>
              </a:rPr>
              <a:t>   </a:t>
            </a:r>
            <a:r>
              <a:rPr lang="zh-CN" altLang="zh-CN" sz="2800">
                <a:solidFill>
                  <a:srgbClr val="000000"/>
                </a:solidFill>
                <a:latin typeface="Times New Roman" panose="02020603050405020304" pitchFamily="18" charset="0"/>
                <a:ea typeface="楷体_GB2312" pitchFamily="49" charset="-122"/>
              </a:rPr>
              <a:t>，那么这条支路就可以用一个电压等于</a:t>
            </a:r>
            <a:r>
              <a:rPr lang="en-US" altLang="zh-CN" sz="2800">
                <a:solidFill>
                  <a:srgbClr val="000000"/>
                </a:solidFill>
                <a:latin typeface="Times New Roman" panose="02020603050405020304" pitchFamily="18" charset="0"/>
                <a:ea typeface="楷体_GB2312" pitchFamily="49" charset="-122"/>
              </a:rPr>
              <a:t>    </a:t>
            </a:r>
            <a:r>
              <a:rPr lang="zh-CN" altLang="zh-CN" sz="2800">
                <a:solidFill>
                  <a:srgbClr val="000000"/>
                </a:solidFill>
                <a:latin typeface="Times New Roman" panose="02020603050405020304" pitchFamily="18" charset="0"/>
                <a:ea typeface="楷体_GB2312" pitchFamily="49" charset="-122"/>
              </a:rPr>
              <a:t>的独立电压源，或者用一个电流等于</a:t>
            </a:r>
            <a:r>
              <a:rPr lang="en-US" altLang="zh-CN" sz="2800">
                <a:solidFill>
                  <a:srgbClr val="000000"/>
                </a:solidFill>
                <a:latin typeface="Times New Roman" panose="02020603050405020304" pitchFamily="18" charset="0"/>
                <a:ea typeface="楷体_GB2312" pitchFamily="49" charset="-122"/>
              </a:rPr>
              <a:t>   </a:t>
            </a:r>
            <a:r>
              <a:rPr lang="zh-CN" altLang="zh-CN" sz="2800">
                <a:solidFill>
                  <a:srgbClr val="000000"/>
                </a:solidFill>
                <a:latin typeface="Times New Roman" panose="02020603050405020304" pitchFamily="18" charset="0"/>
                <a:ea typeface="楷体_GB2312" pitchFamily="49" charset="-122"/>
              </a:rPr>
              <a:t>的独立电流源替代，替代后电路其他各支路电压、电流值保持不变。</a:t>
            </a:r>
          </a:p>
        </p:txBody>
      </p:sp>
      <p:sp>
        <p:nvSpPr>
          <p:cNvPr id="1050" name="Rectangle 26"/>
          <p:cNvSpPr>
            <a:spLocks noChangeArrowheads="1"/>
          </p:cNvSpPr>
          <p:nvPr/>
        </p:nvSpPr>
        <p:spPr bwMode="auto">
          <a:xfrm>
            <a:off x="255588" y="4797425"/>
            <a:ext cx="8888412" cy="13731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rgbClr val="000000"/>
                </a:solidFill>
                <a:latin typeface="Times New Roman" panose="02020603050405020304" pitchFamily="18" charset="0"/>
                <a:ea typeface="楷体_GB2312" pitchFamily="49" charset="-122"/>
              </a:rPr>
              <a:t>这说明一个单口网络用电压值或电流值等于其端口电压或电流的电压源或电流源替代后，其对外电路的作用是不变的（等效的）。</a:t>
            </a:r>
          </a:p>
        </p:txBody>
      </p:sp>
      <p:graphicFrame>
        <p:nvGraphicFramePr>
          <p:cNvPr id="1053" name="Object 2"/>
          <p:cNvGraphicFramePr>
            <a:graphicFrameLocks noChangeAspect="1"/>
          </p:cNvGraphicFramePr>
          <p:nvPr/>
        </p:nvGraphicFramePr>
        <p:xfrm>
          <a:off x="684213" y="3284538"/>
          <a:ext cx="2732087" cy="1470025"/>
        </p:xfrm>
        <a:graphic>
          <a:graphicData uri="http://schemas.openxmlformats.org/presentationml/2006/ole">
            <mc:AlternateContent xmlns:mc="http://schemas.openxmlformats.org/markup-compatibility/2006">
              <mc:Choice xmlns:v="urn:schemas-microsoft-com:vml" Requires="v">
                <p:oleObj spid="_x0000_s18618" name="Visio" r:id="rId3" imgW="2628974" imgH="1543050" progId="Visio.Drawing.11">
                  <p:embed/>
                </p:oleObj>
              </mc:Choice>
              <mc:Fallback>
                <p:oleObj name="Visio" r:id="rId3" imgW="2628974" imgH="1543050" progId="Visio.Drawing.11">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3284538"/>
                        <a:ext cx="2732087" cy="147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30"/>
          <p:cNvGrpSpPr>
            <a:grpSpLocks/>
          </p:cNvGrpSpPr>
          <p:nvPr/>
        </p:nvGrpSpPr>
        <p:grpSpPr bwMode="auto">
          <a:xfrm>
            <a:off x="3635375" y="3284538"/>
            <a:ext cx="2582863" cy="1470025"/>
            <a:chOff x="2304" y="864"/>
            <a:chExt cx="1667" cy="926"/>
          </a:xfrm>
        </p:grpSpPr>
        <p:graphicFrame>
          <p:nvGraphicFramePr>
            <p:cNvPr id="18455" name="Object 4"/>
            <p:cNvGraphicFramePr>
              <a:graphicFrameLocks noChangeAspect="1"/>
            </p:cNvGraphicFramePr>
            <p:nvPr/>
          </p:nvGraphicFramePr>
          <p:xfrm>
            <a:off x="2736" y="864"/>
            <a:ext cx="1235" cy="926"/>
          </p:xfrm>
          <a:graphic>
            <a:graphicData uri="http://schemas.openxmlformats.org/presentationml/2006/ole">
              <mc:AlternateContent xmlns:mc="http://schemas.openxmlformats.org/markup-compatibility/2006">
                <mc:Choice xmlns:v="urn:schemas-microsoft-com:vml" Requires="v">
                  <p:oleObj spid="_x0000_s18619" name="Visio" r:id="rId5" imgW="1873386" imgH="1543050" progId="Visio.Drawing.11">
                    <p:embed/>
                  </p:oleObj>
                </mc:Choice>
                <mc:Fallback>
                  <p:oleObj name="Visio" r:id="rId5" imgW="1873386" imgH="1543050" progId="Visio.Drawing.11">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6" y="864"/>
                          <a:ext cx="1235" cy="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56" name="Text Box 32"/>
            <p:cNvSpPr txBox="1">
              <a:spLocks noChangeArrowheads="1"/>
            </p:cNvSpPr>
            <p:nvPr/>
          </p:nvSpPr>
          <p:spPr bwMode="auto">
            <a:xfrm>
              <a:off x="2304" y="1152"/>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a:solidFill>
                    <a:srgbClr val="000000"/>
                  </a:solidFill>
                  <a:latin typeface="Times New Roman" panose="02020603050405020304" pitchFamily="18" charset="0"/>
                  <a:ea typeface="楷体_GB2312" pitchFamily="49" charset="-122"/>
                  <a:sym typeface="Symbol" panose="05050102010706020507" pitchFamily="18" charset="2"/>
                </a:rPr>
                <a:t></a:t>
              </a:r>
              <a:endParaRPr lang="en-US" altLang="zh-CN" sz="2800">
                <a:solidFill>
                  <a:srgbClr val="000000"/>
                </a:solidFill>
                <a:latin typeface="Times New Roman" panose="02020603050405020304" pitchFamily="18" charset="0"/>
                <a:ea typeface="楷体_GB2312" pitchFamily="49" charset="-122"/>
              </a:endParaRPr>
            </a:p>
          </p:txBody>
        </p:sp>
      </p:grpSp>
      <p:grpSp>
        <p:nvGrpSpPr>
          <p:cNvPr id="3" name="Group 33"/>
          <p:cNvGrpSpPr>
            <a:grpSpLocks/>
          </p:cNvGrpSpPr>
          <p:nvPr/>
        </p:nvGrpSpPr>
        <p:grpSpPr bwMode="auto">
          <a:xfrm>
            <a:off x="6156325" y="3213100"/>
            <a:ext cx="2587625" cy="1655763"/>
            <a:chOff x="4032" y="912"/>
            <a:chExt cx="1630" cy="813"/>
          </a:xfrm>
        </p:grpSpPr>
        <p:graphicFrame>
          <p:nvGraphicFramePr>
            <p:cNvPr id="18453" name="Object 3"/>
            <p:cNvGraphicFramePr>
              <a:graphicFrameLocks noChangeAspect="1"/>
            </p:cNvGraphicFramePr>
            <p:nvPr/>
          </p:nvGraphicFramePr>
          <p:xfrm>
            <a:off x="4464" y="912"/>
            <a:ext cx="1198" cy="813"/>
          </p:xfrm>
          <a:graphic>
            <a:graphicData uri="http://schemas.openxmlformats.org/presentationml/2006/ole">
              <mc:AlternateContent xmlns:mc="http://schemas.openxmlformats.org/markup-compatibility/2006">
                <mc:Choice xmlns:v="urn:schemas-microsoft-com:vml" Requires="v">
                  <p:oleObj spid="_x0000_s18620" name="Visio" r:id="rId7" imgW="1816174" imgH="1517825" progId="Visio.Drawing.11">
                    <p:embed/>
                  </p:oleObj>
                </mc:Choice>
                <mc:Fallback>
                  <p:oleObj name="Visio" r:id="rId7" imgW="1816174" imgH="1517825" progId="Visio.Drawing.11">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64" y="912"/>
                          <a:ext cx="1198" cy="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54" name="Text Box 35"/>
            <p:cNvSpPr txBox="1">
              <a:spLocks noChangeArrowheads="1"/>
            </p:cNvSpPr>
            <p:nvPr/>
          </p:nvSpPr>
          <p:spPr bwMode="auto">
            <a:xfrm>
              <a:off x="4032" y="1152"/>
              <a:ext cx="336"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a:solidFill>
                    <a:srgbClr val="000000"/>
                  </a:solidFill>
                  <a:latin typeface="Times New Roman" panose="02020603050405020304" pitchFamily="18" charset="0"/>
                  <a:ea typeface="楷体_GB2312" pitchFamily="49" charset="-122"/>
                  <a:sym typeface="Symbol" panose="05050102010706020507" pitchFamily="18" charset="2"/>
                </a:rPr>
                <a:t></a:t>
              </a:r>
              <a:endParaRPr lang="en-US" altLang="zh-CN" sz="2800">
                <a:solidFill>
                  <a:srgbClr val="000000"/>
                </a:solidFill>
                <a:latin typeface="Times New Roman" panose="02020603050405020304" pitchFamily="18" charset="0"/>
                <a:ea typeface="楷体_GB2312" pitchFamily="49" charset="-122"/>
              </a:endParaRPr>
            </a:p>
          </p:txBody>
        </p:sp>
      </p:grpSp>
      <p:sp>
        <p:nvSpPr>
          <p:cNvPr id="1060" name="Oval 36"/>
          <p:cNvSpPr>
            <a:spLocks noChangeArrowheads="1"/>
          </p:cNvSpPr>
          <p:nvPr/>
        </p:nvSpPr>
        <p:spPr bwMode="auto">
          <a:xfrm>
            <a:off x="152400" y="838200"/>
            <a:ext cx="381000" cy="381000"/>
          </a:xfrm>
          <a:prstGeom prst="ellipse">
            <a:avLst/>
          </a:prstGeom>
          <a:gradFill rotWithShape="0">
            <a:gsLst>
              <a:gs pos="0">
                <a:srgbClr val="FF3300"/>
              </a:gs>
              <a:gs pos="100000">
                <a:srgbClr val="A12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18442" name="AutoShape 0">
            <a:hlinkClick r:id="" action="ppaction://hlinkshowjump?jump=nextslide" highlightClick="1"/>
          </p:cNvPr>
          <p:cNvSpPr>
            <a:spLocks noChangeAspect="1" noChangeArrowheads="1"/>
          </p:cNvSpPr>
          <p:nvPr/>
        </p:nvSpPr>
        <p:spPr bwMode="auto">
          <a:xfrm>
            <a:off x="8458200" y="6478588"/>
            <a:ext cx="306388" cy="306387"/>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18443" name="AutoShape 1">
            <a:hlinkClick r:id="" action="ppaction://hlinkshowjump?jump=lastslideviewed" highlightClick="1"/>
          </p:cNvPr>
          <p:cNvSpPr>
            <a:spLocks noChangeAspect="1" noChangeArrowheads="1"/>
          </p:cNvSpPr>
          <p:nvPr/>
        </p:nvSpPr>
        <p:spPr bwMode="auto">
          <a:xfrm>
            <a:off x="7848600" y="6478588"/>
            <a:ext cx="306388" cy="306387"/>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18444" name="AutoShape 2">
            <a:hlinkClick r:id="" action="ppaction://hlinkshowjump?jump=firstslide" highlightClick="1"/>
          </p:cNvPr>
          <p:cNvSpPr>
            <a:spLocks noChangeAspect="1" noChangeArrowheads="1"/>
          </p:cNvSpPr>
          <p:nvPr/>
        </p:nvSpPr>
        <p:spPr bwMode="auto">
          <a:xfrm>
            <a:off x="7543800" y="6478588"/>
            <a:ext cx="306388" cy="306387"/>
          </a:xfrm>
          <a:prstGeom prst="actionButtonHome">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18445" name="AutoShape 3">
            <a:hlinkClick r:id="" action="ppaction://hlinkshowjump?jump=endshow" highlightClick="1"/>
          </p:cNvPr>
          <p:cNvSpPr>
            <a:spLocks noChangeAspect="1" noChangeArrowheads="1"/>
          </p:cNvSpPr>
          <p:nvPr/>
        </p:nvSpPr>
        <p:spPr bwMode="auto">
          <a:xfrm>
            <a:off x="8761413" y="6478588"/>
            <a:ext cx="306387" cy="306387"/>
          </a:xfrm>
          <a:prstGeom prst="actionButtonBlank">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a:solidFill>
                  <a:srgbClr val="204060"/>
                </a:solidFill>
                <a:latin typeface="Arial Black" panose="020B0A04020102020204" pitchFamily="34" charset="0"/>
                <a:ea typeface="隶书" panose="02010509060101010101" pitchFamily="49" charset="-122"/>
              </a:rPr>
              <a:t>X</a:t>
            </a:r>
          </a:p>
        </p:txBody>
      </p:sp>
      <p:sp>
        <p:nvSpPr>
          <p:cNvPr id="18446" name="AutoShape 4">
            <a:hlinkClick r:id="" action="ppaction://hlinkshowjump?jump=previousslide" highlightClick="1"/>
          </p:cNvPr>
          <p:cNvSpPr>
            <a:spLocks noChangeAspect="1" noChangeArrowheads="1"/>
          </p:cNvSpPr>
          <p:nvPr/>
        </p:nvSpPr>
        <p:spPr bwMode="auto">
          <a:xfrm>
            <a:off x="8153400" y="6477000"/>
            <a:ext cx="306388" cy="306388"/>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a:solidFill>
                <a:srgbClr val="000000"/>
              </a:solidFill>
              <a:latin typeface="Times New Roman" panose="02020603050405020304" pitchFamily="18" charset="0"/>
              <a:ea typeface="楷体_GB2312" pitchFamily="49" charset="-122"/>
            </a:endParaRPr>
          </a:p>
        </p:txBody>
      </p:sp>
      <p:sp>
        <p:nvSpPr>
          <p:cNvPr id="18447" name="Rectangle 5"/>
          <p:cNvSpPr>
            <a:spLocks noChangeArrowheads="1"/>
          </p:cNvSpPr>
          <p:nvPr/>
        </p:nvSpPr>
        <p:spPr bwMode="auto">
          <a:xfrm>
            <a:off x="533400" y="0"/>
            <a:ext cx="83597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4000">
                <a:solidFill>
                  <a:srgbClr val="000000"/>
                </a:solidFill>
                <a:latin typeface="楷体_GB2312" pitchFamily="49" charset="-122"/>
                <a:ea typeface="楷体_GB2312" pitchFamily="49" charset="-122"/>
              </a:rPr>
              <a:t>§2-3-2 </a:t>
            </a:r>
            <a:r>
              <a:rPr lang="zh-CN" altLang="en-US" sz="4000">
                <a:solidFill>
                  <a:srgbClr val="000000"/>
                </a:solidFill>
                <a:latin typeface="楷体_GB2312" pitchFamily="49" charset="-122"/>
                <a:ea typeface="楷体_GB2312" pitchFamily="49" charset="-122"/>
              </a:rPr>
              <a:t>替代定理</a:t>
            </a:r>
            <a:endParaRPr kumimoji="0" lang="zh-CN" altLang="en-US" sz="4400" b="0">
              <a:solidFill>
                <a:schemeClr val="tx2"/>
              </a:solidFill>
            </a:endParaRPr>
          </a:p>
        </p:txBody>
      </p:sp>
      <p:sp>
        <p:nvSpPr>
          <p:cNvPr id="18448" name="Rectangle 2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graphicFrame>
        <p:nvGraphicFramePr>
          <p:cNvPr id="5" name="对象 4"/>
          <p:cNvGraphicFramePr>
            <a:graphicFrameLocks noChangeAspect="1"/>
          </p:cNvGraphicFramePr>
          <p:nvPr/>
        </p:nvGraphicFramePr>
        <p:xfrm>
          <a:off x="3635375" y="1484313"/>
          <a:ext cx="381000" cy="560387"/>
        </p:xfrm>
        <a:graphic>
          <a:graphicData uri="http://schemas.openxmlformats.org/presentationml/2006/ole">
            <mc:AlternateContent xmlns:mc="http://schemas.openxmlformats.org/markup-compatibility/2006">
              <mc:Choice xmlns:v="urn:schemas-microsoft-com:vml" Requires="v">
                <p:oleObj spid="_x0000_s18621" name="Equation" r:id="rId9" imgW="165028" imgH="228501" progId="Equation.DSMT4">
                  <p:embed/>
                </p:oleObj>
              </mc:Choice>
              <mc:Fallback>
                <p:oleObj name="Equation" r:id="rId9" imgW="165028" imgH="228501" progId="Equation.DSMT4">
                  <p:embed/>
                  <p:pic>
                    <p:nvPicPr>
                      <p:cNvPr id="0" name="对象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35375" y="1484313"/>
                        <a:ext cx="381000"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nvGraphicFramePr>
        <p:xfrm>
          <a:off x="5432425" y="1484313"/>
          <a:ext cx="292100" cy="560387"/>
        </p:xfrm>
        <a:graphic>
          <a:graphicData uri="http://schemas.openxmlformats.org/presentationml/2006/ole">
            <mc:AlternateContent xmlns:mc="http://schemas.openxmlformats.org/markup-compatibility/2006">
              <mc:Choice xmlns:v="urn:schemas-microsoft-com:vml" Requires="v">
                <p:oleObj spid="_x0000_s18622" name="Equation" r:id="rId11" imgW="126890" imgH="228402" progId="Equation.DSMT4">
                  <p:embed/>
                </p:oleObj>
              </mc:Choice>
              <mc:Fallback>
                <p:oleObj name="Equation" r:id="rId11" imgW="126890" imgH="228402" progId="Equation.DSMT4">
                  <p:embed/>
                  <p:pic>
                    <p:nvPicPr>
                      <p:cNvPr id="0" name="对象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32425" y="1484313"/>
                        <a:ext cx="292100"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nvGraphicFramePr>
        <p:xfrm>
          <a:off x="3686175" y="1931988"/>
          <a:ext cx="381000" cy="560387"/>
        </p:xfrm>
        <a:graphic>
          <a:graphicData uri="http://schemas.openxmlformats.org/presentationml/2006/ole">
            <mc:AlternateContent xmlns:mc="http://schemas.openxmlformats.org/markup-compatibility/2006">
              <mc:Choice xmlns:v="urn:schemas-microsoft-com:vml" Requires="v">
                <p:oleObj spid="_x0000_s18623" name="Equation" r:id="rId13" imgW="165028" imgH="228501" progId="Equation.DSMT4">
                  <p:embed/>
                </p:oleObj>
              </mc:Choice>
              <mc:Fallback>
                <p:oleObj name="Equation" r:id="rId13" imgW="165028" imgH="228501" progId="Equation.DSMT4">
                  <p:embed/>
                  <p:pic>
                    <p:nvPicPr>
                      <p:cNvPr id="0" name="对象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86175" y="1931988"/>
                        <a:ext cx="381000"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nvGraphicFramePr>
        <p:xfrm>
          <a:off x="1476375" y="2363788"/>
          <a:ext cx="292100" cy="560387"/>
        </p:xfrm>
        <a:graphic>
          <a:graphicData uri="http://schemas.openxmlformats.org/presentationml/2006/ole">
            <mc:AlternateContent xmlns:mc="http://schemas.openxmlformats.org/markup-compatibility/2006">
              <mc:Choice xmlns:v="urn:schemas-microsoft-com:vml" Requires="v">
                <p:oleObj spid="_x0000_s18624" name="Equation" r:id="rId14" imgW="126890" imgH="228402" progId="Equation.DSMT4">
                  <p:embed/>
                </p:oleObj>
              </mc:Choice>
              <mc:Fallback>
                <p:oleObj name="Equation" r:id="rId14" imgW="126890" imgH="228402" progId="Equation.DSMT4">
                  <p:embed/>
                  <p:pic>
                    <p:nvPicPr>
                      <p:cNvPr id="0" name="对象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76375" y="2363788"/>
                        <a:ext cx="292100"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053"/>
                                        </p:tgtEl>
                                        <p:attrNameLst>
                                          <p:attrName>style.visibility</p:attrName>
                                        </p:attrNameLst>
                                      </p:cBhvr>
                                      <p:to>
                                        <p:strVal val="visible"/>
                                      </p:to>
                                    </p:set>
                                    <p:animEffect transition="in" filter="wipe(up)">
                                      <p:cBhvr>
                                        <p:cTn id="7" dur="500"/>
                                        <p:tgtEl>
                                          <p:spTgt spid="105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050"/>
                                        </p:tgtEl>
                                        <p:attrNameLst>
                                          <p:attrName>style.visibility</p:attrName>
                                        </p:attrNameLst>
                                      </p:cBhvr>
                                      <p:to>
                                        <p:strVal val="visible"/>
                                      </p:to>
                                    </p:set>
                                    <p:anim calcmode="lin" valueType="num">
                                      <p:cBhvr additive="base">
                                        <p:cTn id="22" dur="500" fill="hold"/>
                                        <p:tgtEl>
                                          <p:spTgt spid="1050"/>
                                        </p:tgtEl>
                                        <p:attrNameLst>
                                          <p:attrName>ppt_x</p:attrName>
                                        </p:attrNameLst>
                                      </p:cBhvr>
                                      <p:tavLst>
                                        <p:tav tm="0">
                                          <p:val>
                                            <p:strVal val="#ppt_x"/>
                                          </p:val>
                                        </p:tav>
                                        <p:tav tm="100000">
                                          <p:val>
                                            <p:strVal val="#ppt_x"/>
                                          </p:val>
                                        </p:tav>
                                      </p:tavLst>
                                    </p:anim>
                                    <p:anim calcmode="lin" valueType="num">
                                      <p:cBhvr additive="base">
                                        <p:cTn id="23" dur="500" fill="hold"/>
                                        <p:tgtEl>
                                          <p:spTgt spid="1050"/>
                                        </p:tgtEl>
                                        <p:attrNameLst>
                                          <p:attrName>ppt_y</p:attrName>
                                        </p:attrNameLst>
                                      </p:cBhvr>
                                      <p:tavLst>
                                        <p:tav tm="0">
                                          <p:val>
                                            <p:strVal val="1+#ppt_h/2"/>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18436"/>
                                        </p:tgtEl>
                                        <p:attrNameLst>
                                          <p:attrName>style.visibility</p:attrName>
                                        </p:attrNameLst>
                                      </p:cBhvr>
                                      <p:to>
                                        <p:strVal val="visible"/>
                                      </p:to>
                                    </p:set>
                                    <p:animEffect transition="in" filter="barn(inVertical)">
                                      <p:cBhvr>
                                        <p:cTn id="28" dur="500"/>
                                        <p:tgtEl>
                                          <p:spTgt spid="18436"/>
                                        </p:tgtEl>
                                      </p:cBhvr>
                                    </p:animEffect>
                                  </p:childTnLst>
                                </p:cTn>
                              </p:par>
                              <p:par>
                                <p:cTn id="29" presetID="16" presetClass="entr" presetSubtype="21"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arn(inVertical)">
                                      <p:cBhvr>
                                        <p:cTn id="31" dur="500"/>
                                        <p:tgtEl>
                                          <p:spTgt spid="5"/>
                                        </p:tgtEl>
                                      </p:cBhvr>
                                    </p:animEffect>
                                  </p:childTnLst>
                                </p:cTn>
                              </p:par>
                              <p:par>
                                <p:cTn id="32" presetID="16" presetClass="entr" presetSubtype="21"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barn(inVertical)">
                                      <p:cBhvr>
                                        <p:cTn id="34" dur="500"/>
                                        <p:tgtEl>
                                          <p:spTgt spid="6"/>
                                        </p:tgtEl>
                                      </p:cBhvr>
                                    </p:animEffect>
                                  </p:childTnLst>
                                </p:cTn>
                              </p:par>
                              <p:par>
                                <p:cTn id="35" presetID="16" presetClass="entr" presetSubtype="21"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barn(inVertical)">
                                      <p:cBhvr>
                                        <p:cTn id="37" dur="500"/>
                                        <p:tgtEl>
                                          <p:spTgt spid="7"/>
                                        </p:tgtEl>
                                      </p:cBhvr>
                                    </p:animEffect>
                                  </p:childTnLst>
                                </p:cTn>
                              </p:par>
                              <p:par>
                                <p:cTn id="38" presetID="16" presetClass="entr" presetSubtype="21" fill="hold"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barn(inVertical)">
                                      <p:cBhvr>
                                        <p:cTn id="40" dur="500"/>
                                        <p:tgtEl>
                                          <p:spTgt spid="8"/>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1060"/>
                                        </p:tgtEl>
                                        <p:attrNameLst>
                                          <p:attrName>style.visibility</p:attrName>
                                        </p:attrNameLst>
                                      </p:cBhvr>
                                      <p:to>
                                        <p:strVal val="visible"/>
                                      </p:to>
                                    </p:set>
                                    <p:anim calcmode="lin" valueType="num">
                                      <p:cBhvr additive="base">
                                        <p:cTn id="45" dur="500" fill="hold"/>
                                        <p:tgtEl>
                                          <p:spTgt spid="1060"/>
                                        </p:tgtEl>
                                        <p:attrNameLst>
                                          <p:attrName>ppt_x</p:attrName>
                                        </p:attrNameLst>
                                      </p:cBhvr>
                                      <p:tavLst>
                                        <p:tav tm="0">
                                          <p:val>
                                            <p:strVal val="0-#ppt_w/2"/>
                                          </p:val>
                                        </p:tav>
                                        <p:tav tm="100000">
                                          <p:val>
                                            <p:strVal val="#ppt_x"/>
                                          </p:val>
                                        </p:tav>
                                      </p:tavLst>
                                    </p:anim>
                                    <p:anim calcmode="lin" valueType="num">
                                      <p:cBhvr additive="base">
                                        <p:cTn id="46" dur="500" fill="hold"/>
                                        <p:tgtEl>
                                          <p:spTgt spid="10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p:bldP spid="1050" grpId="0" animBg="1" autoUpdateAnimBg="0"/>
      <p:bldP spid="1060" grpId="0" animBg="1"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4"/>
          <p:cNvSpPr>
            <a:spLocks noChangeArrowheads="1"/>
          </p:cNvSpPr>
          <p:nvPr/>
        </p:nvSpPr>
        <p:spPr bwMode="auto">
          <a:xfrm>
            <a:off x="381000" y="990600"/>
            <a:ext cx="8077200" cy="76200"/>
          </a:xfrm>
          <a:prstGeom prst="rect">
            <a:avLst/>
          </a:prstGeom>
          <a:gradFill rotWithShape="0">
            <a:gsLst>
              <a:gs pos="0">
                <a:schemeClr val="bg1"/>
              </a:gs>
              <a:gs pos="100000">
                <a:schemeClr val="bg1">
                  <a:gamma/>
                  <a:shade val="46275"/>
                  <a:invGamma/>
                </a:schemeClr>
              </a:gs>
            </a:gsLst>
            <a:path path="shape">
              <a:fillToRect l="50000" t="50000" r="50000" b="50000"/>
            </a:path>
          </a:gradFill>
          <a:ln w="9525">
            <a:noFill/>
            <a:miter lim="800000"/>
            <a:headEnd/>
            <a:tailEnd/>
          </a:ln>
          <a:effectLst/>
        </p:spPr>
        <p:txBody>
          <a:bodyPr/>
          <a:lstStyle/>
          <a:p>
            <a:pPr eaLnBrk="1" hangingPunct="1">
              <a:defRPr/>
            </a:pPr>
            <a:endParaRPr lang="zh-CN" altLang="zh-CN" sz="4000"/>
          </a:p>
        </p:txBody>
      </p:sp>
      <p:sp>
        <p:nvSpPr>
          <p:cNvPr id="16393" name="Rectangle 9"/>
          <p:cNvSpPr>
            <a:spLocks noChangeArrowheads="1"/>
          </p:cNvSpPr>
          <p:nvPr/>
        </p:nvSpPr>
        <p:spPr bwMode="auto">
          <a:xfrm>
            <a:off x="755650" y="1901825"/>
            <a:ext cx="3200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rgbClr val="000000"/>
                </a:solidFill>
                <a:latin typeface="楷体_GB2312" pitchFamily="49" charset="-122"/>
                <a:ea typeface="楷体_GB2312" pitchFamily="49" charset="-122"/>
              </a:rPr>
              <a:t>电阻等效</a:t>
            </a:r>
          </a:p>
        </p:txBody>
      </p:sp>
      <p:sp>
        <p:nvSpPr>
          <p:cNvPr id="16394" name="Rectangle 10"/>
          <p:cNvSpPr>
            <a:spLocks noChangeArrowheads="1"/>
          </p:cNvSpPr>
          <p:nvPr/>
        </p:nvSpPr>
        <p:spPr bwMode="auto">
          <a:xfrm>
            <a:off x="755650" y="2478088"/>
            <a:ext cx="16129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rgbClr val="000000"/>
                </a:solidFill>
                <a:latin typeface="楷体_GB2312" pitchFamily="49" charset="-122"/>
                <a:ea typeface="楷体_GB2312" pitchFamily="49" charset="-122"/>
              </a:rPr>
              <a:t>电源等效</a:t>
            </a:r>
          </a:p>
        </p:txBody>
      </p:sp>
      <p:sp>
        <p:nvSpPr>
          <p:cNvPr id="21509" name="Rectangle 20"/>
          <p:cNvSpPr>
            <a:spLocks noGrp="1" noChangeArrowheads="1"/>
          </p:cNvSpPr>
          <p:nvPr>
            <p:ph type="title"/>
          </p:nvPr>
        </p:nvSpPr>
        <p:spPr>
          <a:xfrm>
            <a:off x="-107950" y="981075"/>
            <a:ext cx="4406900" cy="1143000"/>
          </a:xfrm>
        </p:spPr>
        <p:txBody>
          <a:bodyPr/>
          <a:lstStyle/>
          <a:p>
            <a:pPr eaLnBrk="1" hangingPunct="1"/>
            <a:r>
              <a:rPr lang="zh-CN" altLang="en-US" sz="4000" b="1" dirty="0">
                <a:latin typeface="宋体" panose="02010600030101010101" pitchFamily="2" charset="-122"/>
              </a:rPr>
              <a:t>回忆等效问题</a:t>
            </a:r>
          </a:p>
        </p:txBody>
      </p:sp>
      <p:sp>
        <p:nvSpPr>
          <p:cNvPr id="16405" name="Rectangle 21"/>
          <p:cNvSpPr>
            <a:spLocks noChangeArrowheads="1"/>
          </p:cNvSpPr>
          <p:nvPr/>
        </p:nvSpPr>
        <p:spPr bwMode="auto">
          <a:xfrm>
            <a:off x="755650" y="3054350"/>
            <a:ext cx="7327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rgbClr val="000000"/>
                </a:solidFill>
                <a:latin typeface="楷体_GB2312" pitchFamily="49" charset="-122"/>
                <a:ea typeface="楷体_GB2312" pitchFamily="49" charset="-122"/>
              </a:rPr>
              <a:t>实际电压源模型与实际电流源模型之间的等效</a:t>
            </a:r>
          </a:p>
        </p:txBody>
      </p:sp>
      <p:sp>
        <p:nvSpPr>
          <p:cNvPr id="16407" name="Rectangle 23"/>
          <p:cNvSpPr>
            <a:spLocks noChangeArrowheads="1"/>
          </p:cNvSpPr>
          <p:nvPr/>
        </p:nvSpPr>
        <p:spPr bwMode="auto">
          <a:xfrm>
            <a:off x="742950" y="3643313"/>
            <a:ext cx="7758113" cy="95408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rgbClr val="000000"/>
                </a:solidFill>
                <a:latin typeface="楷体_GB2312" pitchFamily="49" charset="-122"/>
                <a:ea typeface="楷体_GB2312" pitchFamily="49" charset="-122"/>
              </a:rPr>
              <a:t>对某支路而言，电路的其余部分可视为一个有源</a:t>
            </a:r>
            <a:endParaRPr lang="en-US" altLang="zh-CN" sz="2800">
              <a:solidFill>
                <a:srgbClr val="000000"/>
              </a:solidFill>
              <a:latin typeface="楷体_GB2312" pitchFamily="49" charset="-122"/>
              <a:ea typeface="楷体_GB2312" pitchFamily="49" charset="-122"/>
            </a:endParaRPr>
          </a:p>
          <a:p>
            <a:pPr eaLnBrk="1" hangingPunct="1">
              <a:spcBef>
                <a:spcPct val="0"/>
              </a:spcBef>
              <a:buFontTx/>
              <a:buNone/>
            </a:pPr>
            <a:r>
              <a:rPr lang="zh-CN" altLang="en-US" sz="2800">
                <a:solidFill>
                  <a:srgbClr val="000000"/>
                </a:solidFill>
                <a:latin typeface="楷体_GB2312" pitchFamily="49" charset="-122"/>
                <a:ea typeface="楷体_GB2312" pitchFamily="49" charset="-122"/>
              </a:rPr>
              <a:t>二端网络；有源二端网络能否等效？如何等效？</a:t>
            </a:r>
          </a:p>
        </p:txBody>
      </p:sp>
      <p:sp>
        <p:nvSpPr>
          <p:cNvPr id="21512" name="Oval 25"/>
          <p:cNvSpPr>
            <a:spLocks noChangeArrowheads="1"/>
          </p:cNvSpPr>
          <p:nvPr/>
        </p:nvSpPr>
        <p:spPr bwMode="auto">
          <a:xfrm>
            <a:off x="152400" y="838200"/>
            <a:ext cx="381000" cy="381000"/>
          </a:xfrm>
          <a:prstGeom prst="ellipse">
            <a:avLst/>
          </a:prstGeom>
          <a:gradFill rotWithShape="0">
            <a:gsLst>
              <a:gs pos="0">
                <a:srgbClr val="FF3300"/>
              </a:gs>
              <a:gs pos="100000">
                <a:srgbClr val="A12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21513" name="AutoShape 0">
            <a:hlinkClick r:id="" action="ppaction://hlinkshowjump?jump=nextslide" highlightClick="1"/>
          </p:cNvPr>
          <p:cNvSpPr>
            <a:spLocks noChangeAspect="1" noChangeArrowheads="1"/>
          </p:cNvSpPr>
          <p:nvPr/>
        </p:nvSpPr>
        <p:spPr bwMode="auto">
          <a:xfrm>
            <a:off x="8458200" y="6478588"/>
            <a:ext cx="306388" cy="306387"/>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21514" name="AutoShape 1">
            <a:hlinkClick r:id="" action="ppaction://hlinkshowjump?jump=lastslideviewed" highlightClick="1"/>
          </p:cNvPr>
          <p:cNvSpPr>
            <a:spLocks noChangeAspect="1" noChangeArrowheads="1"/>
          </p:cNvSpPr>
          <p:nvPr/>
        </p:nvSpPr>
        <p:spPr bwMode="auto">
          <a:xfrm>
            <a:off x="7848600" y="6478588"/>
            <a:ext cx="306388" cy="306387"/>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21515" name="AutoShape 2">
            <a:hlinkClick r:id="" action="ppaction://hlinkshowjump?jump=firstslide" highlightClick="1"/>
          </p:cNvPr>
          <p:cNvSpPr>
            <a:spLocks noChangeAspect="1" noChangeArrowheads="1"/>
          </p:cNvSpPr>
          <p:nvPr/>
        </p:nvSpPr>
        <p:spPr bwMode="auto">
          <a:xfrm>
            <a:off x="7543800" y="6478588"/>
            <a:ext cx="306388" cy="306387"/>
          </a:xfrm>
          <a:prstGeom prst="actionButtonHome">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21516" name="AutoShape 3">
            <a:hlinkClick r:id="" action="ppaction://hlinkshowjump?jump=endshow" highlightClick="1"/>
          </p:cNvPr>
          <p:cNvSpPr>
            <a:spLocks noChangeAspect="1" noChangeArrowheads="1"/>
          </p:cNvSpPr>
          <p:nvPr/>
        </p:nvSpPr>
        <p:spPr bwMode="auto">
          <a:xfrm>
            <a:off x="8761413" y="6478588"/>
            <a:ext cx="306387" cy="306387"/>
          </a:xfrm>
          <a:prstGeom prst="actionButtonBlank">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a:solidFill>
                  <a:srgbClr val="204060"/>
                </a:solidFill>
                <a:latin typeface="Arial Black" panose="020B0A04020102020204" pitchFamily="34" charset="0"/>
                <a:ea typeface="隶书" panose="02010509060101010101" pitchFamily="49" charset="-122"/>
              </a:rPr>
              <a:t>X</a:t>
            </a:r>
          </a:p>
        </p:txBody>
      </p:sp>
      <p:sp>
        <p:nvSpPr>
          <p:cNvPr id="21517" name="AutoShape 4">
            <a:hlinkClick r:id="" action="ppaction://hlinkshowjump?jump=previousslide" highlightClick="1"/>
          </p:cNvPr>
          <p:cNvSpPr>
            <a:spLocks noChangeAspect="1" noChangeArrowheads="1"/>
          </p:cNvSpPr>
          <p:nvPr/>
        </p:nvSpPr>
        <p:spPr bwMode="auto">
          <a:xfrm>
            <a:off x="8153400" y="6477000"/>
            <a:ext cx="306388" cy="306388"/>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a:solidFill>
                <a:srgbClr val="000000"/>
              </a:solidFill>
              <a:latin typeface="Times New Roman" panose="02020603050405020304" pitchFamily="18" charset="0"/>
              <a:ea typeface="楷体_GB2312" pitchFamily="49" charset="-122"/>
            </a:endParaRPr>
          </a:p>
        </p:txBody>
      </p:sp>
      <p:sp>
        <p:nvSpPr>
          <p:cNvPr id="21518" name="Rectangle 5"/>
          <p:cNvSpPr>
            <a:spLocks noChangeArrowheads="1"/>
          </p:cNvSpPr>
          <p:nvPr/>
        </p:nvSpPr>
        <p:spPr bwMode="auto">
          <a:xfrm>
            <a:off x="533400" y="0"/>
            <a:ext cx="83597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4000">
                <a:solidFill>
                  <a:srgbClr val="000000"/>
                </a:solidFill>
                <a:latin typeface="楷体_GB2312" pitchFamily="49" charset="-122"/>
                <a:ea typeface="楷体_GB2312" pitchFamily="49" charset="-122"/>
              </a:rPr>
              <a:t>§2-3-3 </a:t>
            </a:r>
            <a:r>
              <a:rPr lang="zh-CN" altLang="en-US" sz="4000">
                <a:solidFill>
                  <a:srgbClr val="000000"/>
                </a:solidFill>
                <a:latin typeface="楷体_GB2312" pitchFamily="49" charset="-122"/>
                <a:ea typeface="楷体_GB2312" pitchFamily="49" charset="-122"/>
              </a:rPr>
              <a:t>戴维南定理和诺顿定理</a:t>
            </a:r>
            <a:endParaRPr kumimoji="0" lang="zh-CN" altLang="en-US" sz="4400" b="0">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393"/>
                                        </p:tgtEl>
                                        <p:attrNameLst>
                                          <p:attrName>style.visibility</p:attrName>
                                        </p:attrNameLst>
                                      </p:cBhvr>
                                      <p:to>
                                        <p:strVal val="visible"/>
                                      </p:to>
                                    </p:set>
                                    <p:anim calcmode="lin" valueType="num">
                                      <p:cBhvr additive="base">
                                        <p:cTn id="7" dur="500" fill="hold"/>
                                        <p:tgtEl>
                                          <p:spTgt spid="16393"/>
                                        </p:tgtEl>
                                        <p:attrNameLst>
                                          <p:attrName>ppt_x</p:attrName>
                                        </p:attrNameLst>
                                      </p:cBhvr>
                                      <p:tavLst>
                                        <p:tav tm="0">
                                          <p:val>
                                            <p:strVal val="0-#ppt_w/2"/>
                                          </p:val>
                                        </p:tav>
                                        <p:tav tm="100000">
                                          <p:val>
                                            <p:strVal val="#ppt_x"/>
                                          </p:val>
                                        </p:tav>
                                      </p:tavLst>
                                    </p:anim>
                                    <p:anim calcmode="lin" valueType="num">
                                      <p:cBhvr additive="base">
                                        <p:cTn id="8" dur="500" fill="hold"/>
                                        <p:tgtEl>
                                          <p:spTgt spid="1639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6394"/>
                                        </p:tgtEl>
                                        <p:attrNameLst>
                                          <p:attrName>style.visibility</p:attrName>
                                        </p:attrNameLst>
                                      </p:cBhvr>
                                      <p:to>
                                        <p:strVal val="visible"/>
                                      </p:to>
                                    </p:set>
                                    <p:anim calcmode="lin" valueType="num">
                                      <p:cBhvr additive="base">
                                        <p:cTn id="11" dur="500" fill="hold"/>
                                        <p:tgtEl>
                                          <p:spTgt spid="16394"/>
                                        </p:tgtEl>
                                        <p:attrNameLst>
                                          <p:attrName>ppt_x</p:attrName>
                                        </p:attrNameLst>
                                      </p:cBhvr>
                                      <p:tavLst>
                                        <p:tav tm="0">
                                          <p:val>
                                            <p:strVal val="0-#ppt_w/2"/>
                                          </p:val>
                                        </p:tav>
                                        <p:tav tm="100000">
                                          <p:val>
                                            <p:strVal val="#ppt_x"/>
                                          </p:val>
                                        </p:tav>
                                      </p:tavLst>
                                    </p:anim>
                                    <p:anim calcmode="lin" valueType="num">
                                      <p:cBhvr additive="base">
                                        <p:cTn id="12" dur="500" fill="hold"/>
                                        <p:tgtEl>
                                          <p:spTgt spid="1639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405"/>
                                        </p:tgtEl>
                                        <p:attrNameLst>
                                          <p:attrName>style.visibility</p:attrName>
                                        </p:attrNameLst>
                                      </p:cBhvr>
                                      <p:to>
                                        <p:strVal val="visible"/>
                                      </p:to>
                                    </p:set>
                                    <p:anim calcmode="lin" valueType="num">
                                      <p:cBhvr additive="base">
                                        <p:cTn id="15" dur="500" fill="hold"/>
                                        <p:tgtEl>
                                          <p:spTgt spid="16405"/>
                                        </p:tgtEl>
                                        <p:attrNameLst>
                                          <p:attrName>ppt_x</p:attrName>
                                        </p:attrNameLst>
                                      </p:cBhvr>
                                      <p:tavLst>
                                        <p:tav tm="0">
                                          <p:val>
                                            <p:strVal val="0-#ppt_w/2"/>
                                          </p:val>
                                        </p:tav>
                                        <p:tav tm="100000">
                                          <p:val>
                                            <p:strVal val="#ppt_x"/>
                                          </p:val>
                                        </p:tav>
                                      </p:tavLst>
                                    </p:anim>
                                    <p:anim calcmode="lin" valueType="num">
                                      <p:cBhvr additive="base">
                                        <p:cTn id="16" dur="500" fill="hold"/>
                                        <p:tgtEl>
                                          <p:spTgt spid="16405"/>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16407"/>
                                        </p:tgtEl>
                                        <p:attrNameLst>
                                          <p:attrName>style.visibility</p:attrName>
                                        </p:attrNameLst>
                                      </p:cBhvr>
                                      <p:to>
                                        <p:strVal val="visible"/>
                                      </p:to>
                                    </p:set>
                                    <p:anim calcmode="lin" valueType="num">
                                      <p:cBhvr additive="base">
                                        <p:cTn id="21" dur="500" fill="hold"/>
                                        <p:tgtEl>
                                          <p:spTgt spid="16407"/>
                                        </p:tgtEl>
                                        <p:attrNameLst>
                                          <p:attrName>ppt_x</p:attrName>
                                        </p:attrNameLst>
                                      </p:cBhvr>
                                      <p:tavLst>
                                        <p:tav tm="0">
                                          <p:val>
                                            <p:strVal val="0-#ppt_w/2"/>
                                          </p:val>
                                        </p:tav>
                                        <p:tav tm="100000">
                                          <p:val>
                                            <p:strVal val="#ppt_x"/>
                                          </p:val>
                                        </p:tav>
                                      </p:tavLst>
                                    </p:anim>
                                    <p:anim calcmode="lin" valueType="num">
                                      <p:cBhvr additive="base">
                                        <p:cTn id="22" dur="500" fill="hold"/>
                                        <p:tgtEl>
                                          <p:spTgt spid="1640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3" grpId="0" autoUpdateAnimBg="0"/>
      <p:bldP spid="16394" grpId="0" autoUpdateAnimBg="0"/>
      <p:bldP spid="16405" grpId="0" autoUpdateAnimBg="0"/>
      <p:bldP spid="16407" grpId="0"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0" y="0"/>
            <a:ext cx="4419600" cy="1143000"/>
          </a:xfrm>
        </p:spPr>
        <p:txBody>
          <a:bodyPr/>
          <a:lstStyle/>
          <a:p>
            <a:pPr eaLnBrk="1" hangingPunct="1"/>
            <a:r>
              <a:rPr lang="zh-CN" altLang="en-US" sz="4000" b="1">
                <a:latin typeface="宋体" panose="02010600030101010101" pitchFamily="2" charset="-122"/>
                <a:ea typeface="楷体_GB2312" pitchFamily="49" charset="-122"/>
              </a:rPr>
              <a:t>戴维南定理</a:t>
            </a:r>
          </a:p>
        </p:txBody>
      </p:sp>
      <p:sp>
        <p:nvSpPr>
          <p:cNvPr id="22531" name="Rectangle 9"/>
          <p:cNvSpPr>
            <a:spLocks noChangeArrowheads="1"/>
          </p:cNvSpPr>
          <p:nvPr/>
        </p:nvSpPr>
        <p:spPr bwMode="auto">
          <a:xfrm>
            <a:off x="0" y="2919413"/>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5137" name="Rectangle 17"/>
          <p:cNvSpPr>
            <a:spLocks noChangeArrowheads="1"/>
          </p:cNvSpPr>
          <p:nvPr/>
        </p:nvSpPr>
        <p:spPr bwMode="auto">
          <a:xfrm>
            <a:off x="381000" y="990600"/>
            <a:ext cx="8077200" cy="76200"/>
          </a:xfrm>
          <a:prstGeom prst="rect">
            <a:avLst/>
          </a:prstGeom>
          <a:gradFill rotWithShape="0">
            <a:gsLst>
              <a:gs pos="0">
                <a:schemeClr val="bg1"/>
              </a:gs>
              <a:gs pos="100000">
                <a:schemeClr val="bg1">
                  <a:gamma/>
                  <a:shade val="46275"/>
                  <a:invGamma/>
                </a:schemeClr>
              </a:gs>
            </a:gsLst>
            <a:path path="shape">
              <a:fillToRect l="50000" t="50000" r="50000" b="50000"/>
            </a:path>
          </a:gradFill>
          <a:ln w="9525">
            <a:noFill/>
            <a:miter lim="800000"/>
            <a:headEnd/>
            <a:tailEnd/>
          </a:ln>
          <a:effectLst/>
        </p:spPr>
        <p:txBody>
          <a:bodyPr/>
          <a:lstStyle/>
          <a:p>
            <a:pPr eaLnBrk="1" hangingPunct="1">
              <a:defRPr/>
            </a:pPr>
            <a:endParaRPr lang="zh-CN" altLang="zh-CN" sz="4000">
              <a:ea typeface="楷体_GB2312"/>
            </a:endParaRPr>
          </a:p>
        </p:txBody>
      </p:sp>
      <p:sp>
        <p:nvSpPr>
          <p:cNvPr id="22533" name="Rectangle 18"/>
          <p:cNvSpPr>
            <a:spLocks noChangeArrowheads="1"/>
          </p:cNvSpPr>
          <p:nvPr/>
        </p:nvSpPr>
        <p:spPr bwMode="auto">
          <a:xfrm>
            <a:off x="533400" y="1066800"/>
            <a:ext cx="8215313"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a:solidFill>
                  <a:srgbClr val="000000"/>
                </a:solidFill>
                <a:latin typeface="Times New Roman" panose="02020603050405020304" pitchFamily="18" charset="0"/>
                <a:ea typeface="楷体_GB2312" pitchFamily="49" charset="-122"/>
              </a:rPr>
              <a:t>任何线性有源二端网络</a:t>
            </a:r>
            <a:r>
              <a:rPr lang="en-US" altLang="zh-CN">
                <a:solidFill>
                  <a:srgbClr val="000000"/>
                </a:solidFill>
                <a:latin typeface="Times New Roman" panose="02020603050405020304" pitchFamily="18" charset="0"/>
                <a:ea typeface="楷体_GB2312" pitchFamily="49" charset="-122"/>
              </a:rPr>
              <a:t>N</a:t>
            </a:r>
            <a:r>
              <a:rPr lang="zh-CN" altLang="en-US">
                <a:solidFill>
                  <a:srgbClr val="000000"/>
                </a:solidFill>
                <a:latin typeface="Times New Roman" panose="02020603050405020304" pitchFamily="18" charset="0"/>
                <a:ea typeface="楷体_GB2312" pitchFamily="49" charset="-122"/>
              </a:rPr>
              <a:t>，不论其结构如何复杂，就其外特性而言，</a:t>
            </a:r>
            <a:r>
              <a:rPr lang="zh-CN" altLang="en-US">
                <a:solidFill>
                  <a:srgbClr val="0000FF"/>
                </a:solidFill>
                <a:latin typeface="Times New Roman" panose="02020603050405020304" pitchFamily="18" charset="0"/>
                <a:ea typeface="楷体_GB2312" pitchFamily="49" charset="-122"/>
              </a:rPr>
              <a:t>均可用一个电压源与电阻的串联支路等效置换。</a:t>
            </a:r>
          </a:p>
        </p:txBody>
      </p:sp>
      <p:sp>
        <p:nvSpPr>
          <p:cNvPr id="22534" name="Oval 26"/>
          <p:cNvSpPr>
            <a:spLocks noChangeArrowheads="1"/>
          </p:cNvSpPr>
          <p:nvPr/>
        </p:nvSpPr>
        <p:spPr bwMode="auto">
          <a:xfrm>
            <a:off x="152400" y="838200"/>
            <a:ext cx="381000" cy="381000"/>
          </a:xfrm>
          <a:prstGeom prst="ellipse">
            <a:avLst/>
          </a:prstGeom>
          <a:gradFill rotWithShape="0">
            <a:gsLst>
              <a:gs pos="0">
                <a:srgbClr val="FF3300"/>
              </a:gs>
              <a:gs pos="100000">
                <a:srgbClr val="A12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22535" name="AutoShape 0">
            <a:hlinkClick r:id="" action="ppaction://hlinkshowjump?jump=nextslide" highlightClick="1"/>
          </p:cNvPr>
          <p:cNvSpPr>
            <a:spLocks noChangeAspect="1" noChangeArrowheads="1"/>
          </p:cNvSpPr>
          <p:nvPr/>
        </p:nvSpPr>
        <p:spPr bwMode="auto">
          <a:xfrm>
            <a:off x="8458200" y="6478588"/>
            <a:ext cx="306388" cy="306387"/>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22536" name="AutoShape 1">
            <a:hlinkClick r:id="" action="ppaction://hlinkshowjump?jump=lastslideviewed" highlightClick="1"/>
          </p:cNvPr>
          <p:cNvSpPr>
            <a:spLocks noChangeAspect="1" noChangeArrowheads="1"/>
          </p:cNvSpPr>
          <p:nvPr/>
        </p:nvSpPr>
        <p:spPr bwMode="auto">
          <a:xfrm>
            <a:off x="7848600" y="6478588"/>
            <a:ext cx="306388" cy="306387"/>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22537" name="AutoShape 2">
            <a:hlinkClick r:id="" action="ppaction://hlinkshowjump?jump=firstslide" highlightClick="1"/>
          </p:cNvPr>
          <p:cNvSpPr>
            <a:spLocks noChangeAspect="1" noChangeArrowheads="1"/>
          </p:cNvSpPr>
          <p:nvPr/>
        </p:nvSpPr>
        <p:spPr bwMode="auto">
          <a:xfrm>
            <a:off x="7543800" y="6478588"/>
            <a:ext cx="306388" cy="306387"/>
          </a:xfrm>
          <a:prstGeom prst="actionButtonHome">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22538" name="AutoShape 3">
            <a:hlinkClick r:id="" action="ppaction://hlinkshowjump?jump=endshow" highlightClick="1"/>
          </p:cNvPr>
          <p:cNvSpPr>
            <a:spLocks noChangeAspect="1" noChangeArrowheads="1"/>
          </p:cNvSpPr>
          <p:nvPr/>
        </p:nvSpPr>
        <p:spPr bwMode="auto">
          <a:xfrm>
            <a:off x="8761413" y="6478588"/>
            <a:ext cx="306387" cy="306387"/>
          </a:xfrm>
          <a:prstGeom prst="actionButtonBlank">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a:solidFill>
                  <a:srgbClr val="204060"/>
                </a:solidFill>
                <a:latin typeface="Arial Black" panose="020B0A04020102020204" pitchFamily="34" charset="0"/>
                <a:ea typeface="楷体_GB2312" pitchFamily="49" charset="-122"/>
              </a:rPr>
              <a:t>X</a:t>
            </a:r>
          </a:p>
        </p:txBody>
      </p:sp>
      <p:sp>
        <p:nvSpPr>
          <p:cNvPr id="22539" name="AutoShape 4">
            <a:hlinkClick r:id="" action="ppaction://hlinkshowjump?jump=previousslide" highlightClick="1"/>
          </p:cNvPr>
          <p:cNvSpPr>
            <a:spLocks noChangeAspect="1" noChangeArrowheads="1"/>
          </p:cNvSpPr>
          <p:nvPr/>
        </p:nvSpPr>
        <p:spPr bwMode="auto">
          <a:xfrm>
            <a:off x="8153400" y="6477000"/>
            <a:ext cx="306388" cy="306388"/>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a:solidFill>
                <a:srgbClr val="000000"/>
              </a:solidFill>
              <a:latin typeface="Times New Roman" panose="02020603050405020304" pitchFamily="18" charset="0"/>
              <a:ea typeface="楷体_GB2312" pitchFamily="49" charset="-122"/>
            </a:endParaRPr>
          </a:p>
        </p:txBody>
      </p:sp>
      <p:sp>
        <p:nvSpPr>
          <p:cNvPr id="17" name="Text Box 9"/>
          <p:cNvSpPr txBox="1">
            <a:spLocks noChangeArrowheads="1"/>
          </p:cNvSpPr>
          <p:nvPr/>
        </p:nvSpPr>
        <p:spPr bwMode="auto">
          <a:xfrm>
            <a:off x="431800" y="4637088"/>
            <a:ext cx="860425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rgbClr val="000000"/>
                </a:solidFill>
                <a:latin typeface="Times New Roman" panose="02020603050405020304" pitchFamily="18" charset="0"/>
                <a:ea typeface="楷体_GB2312" pitchFamily="49" charset="-122"/>
              </a:rPr>
              <a:t>其中，电压源的电压值等于网络</a:t>
            </a:r>
            <a:r>
              <a:rPr lang="en-US" altLang="zh-CN" sz="2800">
                <a:solidFill>
                  <a:srgbClr val="000000"/>
                </a:solidFill>
                <a:latin typeface="Times New Roman" panose="02020603050405020304" pitchFamily="18" charset="0"/>
                <a:ea typeface="楷体_GB2312" pitchFamily="49" charset="-122"/>
              </a:rPr>
              <a:t>N</a:t>
            </a:r>
            <a:r>
              <a:rPr lang="zh-CN" altLang="en-US" sz="2800">
                <a:solidFill>
                  <a:srgbClr val="000000"/>
                </a:solidFill>
                <a:latin typeface="Times New Roman" panose="02020603050405020304" pitchFamily="18" charset="0"/>
                <a:ea typeface="楷体_GB2312" pitchFamily="49" charset="-122"/>
              </a:rPr>
              <a:t>的开路电压</a:t>
            </a:r>
            <a:r>
              <a:rPr lang="en-US" altLang="zh-CN" sz="2800" i="1">
                <a:solidFill>
                  <a:srgbClr val="000000"/>
                </a:solidFill>
                <a:latin typeface="Times New Roman" panose="02020603050405020304" pitchFamily="18" charset="0"/>
                <a:ea typeface="楷体_GB2312" pitchFamily="49" charset="-122"/>
              </a:rPr>
              <a:t>u</a:t>
            </a:r>
            <a:r>
              <a:rPr lang="en-US" altLang="zh-CN" sz="2800" baseline="-25000">
                <a:solidFill>
                  <a:srgbClr val="000000"/>
                </a:solidFill>
                <a:latin typeface="Times New Roman" panose="02020603050405020304" pitchFamily="18" charset="0"/>
                <a:ea typeface="楷体_GB2312" pitchFamily="49" charset="-122"/>
              </a:rPr>
              <a:t>oc</a:t>
            </a:r>
            <a:r>
              <a:rPr lang="en-US" altLang="zh-CN" sz="2800">
                <a:solidFill>
                  <a:srgbClr val="000000"/>
                </a:solidFill>
                <a:latin typeface="Times New Roman" panose="02020603050405020304" pitchFamily="18" charset="0"/>
                <a:ea typeface="楷体_GB2312" pitchFamily="49" charset="-122"/>
              </a:rPr>
              <a:t> </a:t>
            </a:r>
            <a:r>
              <a:rPr lang="zh-CN" altLang="en-US" sz="2800">
                <a:solidFill>
                  <a:srgbClr val="000000"/>
                </a:solidFill>
                <a:latin typeface="Times New Roman" panose="02020603050405020304" pitchFamily="18" charset="0"/>
                <a:ea typeface="楷体_GB2312" pitchFamily="49" charset="-122"/>
              </a:rPr>
              <a:t>，串联电阻</a:t>
            </a:r>
            <a:r>
              <a:rPr lang="en-US" altLang="zh-CN" sz="2800" i="1">
                <a:solidFill>
                  <a:srgbClr val="000000"/>
                </a:solidFill>
                <a:latin typeface="Times New Roman" panose="02020603050405020304" pitchFamily="18" charset="0"/>
                <a:ea typeface="楷体_GB2312" pitchFamily="49" charset="-122"/>
              </a:rPr>
              <a:t>R</a:t>
            </a:r>
            <a:r>
              <a:rPr lang="en-US" altLang="zh-CN" sz="2800" baseline="-25000">
                <a:solidFill>
                  <a:srgbClr val="000000"/>
                </a:solidFill>
                <a:latin typeface="Times New Roman" panose="02020603050405020304" pitchFamily="18" charset="0"/>
                <a:ea typeface="楷体_GB2312" pitchFamily="49" charset="-122"/>
              </a:rPr>
              <a:t>eq</a:t>
            </a:r>
            <a:r>
              <a:rPr lang="zh-CN" altLang="en-US" sz="2800">
                <a:solidFill>
                  <a:srgbClr val="000000"/>
                </a:solidFill>
                <a:latin typeface="Times New Roman" panose="02020603050405020304" pitchFamily="18" charset="0"/>
                <a:ea typeface="楷体_GB2312" pitchFamily="49" charset="-122"/>
              </a:rPr>
              <a:t>等于该网络除源后（即所有独立源零值，受控源保留），所得网络</a:t>
            </a:r>
            <a:r>
              <a:rPr lang="en-US" altLang="zh-CN" sz="2800">
                <a:solidFill>
                  <a:srgbClr val="000000"/>
                </a:solidFill>
                <a:latin typeface="Times New Roman" panose="02020603050405020304" pitchFamily="18" charset="0"/>
                <a:ea typeface="楷体_GB2312" pitchFamily="49" charset="-122"/>
              </a:rPr>
              <a:t>N</a:t>
            </a:r>
            <a:r>
              <a:rPr lang="en-US" altLang="zh-CN" sz="2800" baseline="-25000">
                <a:solidFill>
                  <a:srgbClr val="000000"/>
                </a:solidFill>
                <a:latin typeface="Times New Roman" panose="02020603050405020304" pitchFamily="18" charset="0"/>
                <a:ea typeface="楷体_GB2312" pitchFamily="49" charset="-122"/>
              </a:rPr>
              <a:t>0</a:t>
            </a:r>
            <a:r>
              <a:rPr lang="zh-CN" altLang="en-US" sz="2800">
                <a:solidFill>
                  <a:srgbClr val="000000"/>
                </a:solidFill>
                <a:latin typeface="Times New Roman" panose="02020603050405020304" pitchFamily="18" charset="0"/>
                <a:ea typeface="楷体_GB2312" pitchFamily="49" charset="-122"/>
              </a:rPr>
              <a:t>的等效电阻。</a:t>
            </a:r>
          </a:p>
        </p:txBody>
      </p:sp>
      <p:sp>
        <p:nvSpPr>
          <p:cNvPr id="22541" name="Text Box 22"/>
          <p:cNvSpPr txBox="1">
            <a:spLocks noChangeArrowheads="1"/>
          </p:cNvSpPr>
          <p:nvPr/>
        </p:nvSpPr>
        <p:spPr bwMode="auto">
          <a:xfrm>
            <a:off x="4140200" y="2852738"/>
            <a:ext cx="762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en-US" altLang="zh-CN" sz="2800">
              <a:solidFill>
                <a:srgbClr val="000000"/>
              </a:solidFill>
              <a:latin typeface="Times New Roman" panose="02020603050405020304" pitchFamily="18" charset="0"/>
              <a:ea typeface="楷体_GB2312" pitchFamily="49" charset="-122"/>
            </a:endParaRPr>
          </a:p>
        </p:txBody>
      </p:sp>
      <p:sp>
        <p:nvSpPr>
          <p:cNvPr id="22542" name="Rectangle 20"/>
          <p:cNvSpPr>
            <a:spLocks noChangeArrowheads="1"/>
          </p:cNvSpPr>
          <p:nvPr/>
        </p:nvSpPr>
        <p:spPr bwMode="auto">
          <a:xfrm>
            <a:off x="0" y="-292100"/>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graphicFrame>
        <p:nvGraphicFramePr>
          <p:cNvPr id="4" name="对象 3"/>
          <p:cNvGraphicFramePr>
            <a:graphicFrameLocks noChangeAspect="1"/>
          </p:cNvGraphicFramePr>
          <p:nvPr/>
        </p:nvGraphicFramePr>
        <p:xfrm>
          <a:off x="971550" y="2438400"/>
          <a:ext cx="5919788" cy="2286000"/>
        </p:xfrm>
        <a:graphic>
          <a:graphicData uri="http://schemas.openxmlformats.org/presentationml/2006/ole">
            <mc:AlternateContent xmlns:mc="http://schemas.openxmlformats.org/markup-compatibility/2006">
              <mc:Choice xmlns:v="urn:schemas-microsoft-com:vml" Requires="v">
                <p:oleObj spid="_x0000_s22567" name="Visio" r:id="rId3" imgW="2631957" imgH="1023698" progId="Visio.Drawing.11">
                  <p:embed/>
                </p:oleObj>
              </mc:Choice>
              <mc:Fallback>
                <p:oleObj name="Visio" r:id="rId3" imgW="2631957" imgH="1023698" progId="Visio.Drawing.11">
                  <p:embed/>
                  <p:pic>
                    <p:nvPicPr>
                      <p:cNvPr id="0"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2438400"/>
                        <a:ext cx="5919788"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Object 2"/>
          <p:cNvGraphicFramePr>
            <a:graphicFrameLocks noChangeAspect="1"/>
          </p:cNvGraphicFramePr>
          <p:nvPr/>
        </p:nvGraphicFramePr>
        <p:xfrm>
          <a:off x="2195513" y="2636838"/>
          <a:ext cx="1981200" cy="1828800"/>
        </p:xfrm>
        <a:graphic>
          <a:graphicData uri="http://schemas.openxmlformats.org/presentationml/2006/ole">
            <mc:AlternateContent xmlns:mc="http://schemas.openxmlformats.org/markup-compatibility/2006">
              <mc:Choice xmlns:v="urn:schemas-microsoft-com:vml" Requires="v">
                <p:oleObj spid="_x0000_s23688" name="Visio" r:id="rId3" imgW="1740023" imgH="1892256" progId="Visio.Drawing.6">
                  <p:embed/>
                </p:oleObj>
              </mc:Choice>
              <mc:Fallback>
                <p:oleObj name="Visio" r:id="rId3" imgW="1740023" imgH="1892256" progId="Visio.Drawing.6">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513" y="2636838"/>
                        <a:ext cx="1981200" cy="1828800"/>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15" name="Object 3"/>
          <p:cNvGraphicFramePr>
            <a:graphicFrameLocks noChangeAspect="1"/>
          </p:cNvGraphicFramePr>
          <p:nvPr/>
        </p:nvGraphicFramePr>
        <p:xfrm>
          <a:off x="4787900" y="2708275"/>
          <a:ext cx="2595563" cy="1633538"/>
        </p:xfrm>
        <a:graphic>
          <a:graphicData uri="http://schemas.openxmlformats.org/presentationml/2006/ole">
            <mc:AlternateContent xmlns:mc="http://schemas.openxmlformats.org/markup-compatibility/2006">
              <mc:Choice xmlns:v="urn:schemas-microsoft-com:vml" Requires="v">
                <p:oleObj spid="_x0000_s23689" name="Visio" r:id="rId5" imgW="2508238" imgH="1892256" progId="Visio.Drawing.11">
                  <p:embed/>
                </p:oleObj>
              </mc:Choice>
              <mc:Fallback>
                <p:oleObj name="Visio" r:id="rId5" imgW="2508238" imgH="1892256" progId="Visio.Drawing.11">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7900" y="2708275"/>
                        <a:ext cx="2595563" cy="1633538"/>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12"/>
          <p:cNvGrpSpPr>
            <a:grpSpLocks/>
          </p:cNvGrpSpPr>
          <p:nvPr/>
        </p:nvGrpSpPr>
        <p:grpSpPr bwMode="auto">
          <a:xfrm>
            <a:off x="468313" y="4221163"/>
            <a:ext cx="7642225" cy="2038350"/>
            <a:chOff x="384" y="2112"/>
            <a:chExt cx="4814" cy="1284"/>
          </a:xfrm>
        </p:grpSpPr>
        <p:graphicFrame>
          <p:nvGraphicFramePr>
            <p:cNvPr id="23570" name="Object 6"/>
            <p:cNvGraphicFramePr>
              <a:graphicFrameLocks noChangeAspect="1"/>
            </p:cNvGraphicFramePr>
            <p:nvPr/>
          </p:nvGraphicFramePr>
          <p:xfrm>
            <a:off x="432" y="2112"/>
            <a:ext cx="1452" cy="1284"/>
          </p:xfrm>
          <a:graphic>
            <a:graphicData uri="http://schemas.openxmlformats.org/presentationml/2006/ole">
              <mc:AlternateContent xmlns:mc="http://schemas.openxmlformats.org/markup-compatibility/2006">
                <mc:Choice xmlns:v="urn:schemas-microsoft-com:vml" Requires="v">
                  <p:oleObj spid="_x0000_s23690" name="Visio" r:id="rId7" imgW="997061" imgH="946325" progId="Visio.Drawing.6">
                    <p:embed/>
                  </p:oleObj>
                </mc:Choice>
                <mc:Fallback>
                  <p:oleObj name="Visio" r:id="rId7" imgW="997061" imgH="946325" progId="Visio.Drawing.6">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2" y="2112"/>
                          <a:ext cx="1452" cy="1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71" name="Text Box 7"/>
            <p:cNvSpPr txBox="1">
              <a:spLocks noChangeArrowheads="1"/>
            </p:cNvSpPr>
            <p:nvPr/>
          </p:nvSpPr>
          <p:spPr bwMode="auto">
            <a:xfrm>
              <a:off x="384" y="2448"/>
              <a:ext cx="4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solidFill>
                    <a:srgbClr val="000000"/>
                  </a:solidFill>
                  <a:latin typeface="Times New Roman" panose="02020603050405020304" pitchFamily="18" charset="0"/>
                  <a:ea typeface="楷体_GB2312" pitchFamily="49" charset="-122"/>
                </a:rPr>
                <a:t>称</a:t>
              </a:r>
            </a:p>
          </p:txBody>
        </p:sp>
        <p:sp>
          <p:nvSpPr>
            <p:cNvPr id="23572" name="Text Box 8"/>
            <p:cNvSpPr txBox="1">
              <a:spLocks noChangeArrowheads="1"/>
            </p:cNvSpPr>
            <p:nvPr/>
          </p:nvSpPr>
          <p:spPr bwMode="auto">
            <a:xfrm>
              <a:off x="1790" y="2423"/>
              <a:ext cx="3408"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solidFill>
                    <a:srgbClr val="000000"/>
                  </a:solidFill>
                  <a:latin typeface="Times New Roman" panose="02020603050405020304" pitchFamily="18" charset="0"/>
                  <a:ea typeface="楷体_GB2312" pitchFamily="49" charset="-122"/>
                </a:rPr>
                <a:t>为戴维南等效电路。串联电阻称为戴维南等效电阻。</a:t>
              </a:r>
            </a:p>
          </p:txBody>
        </p:sp>
      </p:grpSp>
      <p:sp>
        <p:nvSpPr>
          <p:cNvPr id="17418" name="AutoShape 10">
            <a:hlinkClick r:id="" action="ppaction://hlinkshowjump?jump=nextslide"/>
          </p:cNvPr>
          <p:cNvSpPr>
            <a:spLocks noChangeArrowheads="1"/>
          </p:cNvSpPr>
          <p:nvPr/>
        </p:nvSpPr>
        <p:spPr bwMode="auto">
          <a:xfrm>
            <a:off x="7667625" y="5229225"/>
            <a:ext cx="1295400" cy="685800"/>
          </a:xfrm>
          <a:prstGeom prst="flowChartConnector">
            <a:avLst/>
          </a:prstGeom>
          <a:gradFill rotWithShape="0">
            <a:gsLst>
              <a:gs pos="0">
                <a:srgbClr val="66FF66"/>
              </a:gs>
              <a:gs pos="100000">
                <a:srgbClr val="2F762F"/>
              </a:gs>
            </a:gsLst>
            <a:path path="shape">
              <a:fillToRect l="50000" t="50000" r="50000" b="50000"/>
            </a:path>
          </a:gra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a:solidFill>
                  <a:schemeClr val="bg1"/>
                </a:solidFill>
                <a:latin typeface="Times New Roman" panose="02020603050405020304" pitchFamily="18" charset="0"/>
                <a:ea typeface="黑体" panose="02010609060101010101" pitchFamily="49" charset="-122"/>
                <a:hlinkClick r:id="" action="ppaction://noaction"/>
              </a:rPr>
              <a:t>证明</a:t>
            </a:r>
            <a:endParaRPr lang="zh-CN" altLang="en-US" sz="2800">
              <a:solidFill>
                <a:schemeClr val="bg1"/>
              </a:solidFill>
              <a:latin typeface="Times New Roman" panose="02020603050405020304" pitchFamily="18" charset="0"/>
              <a:ea typeface="黑体" panose="02010609060101010101" pitchFamily="49" charset="-122"/>
            </a:endParaRPr>
          </a:p>
        </p:txBody>
      </p:sp>
      <p:sp>
        <p:nvSpPr>
          <p:cNvPr id="17421" name="Rectangle 13"/>
          <p:cNvSpPr>
            <a:spLocks noChangeArrowheads="1"/>
          </p:cNvSpPr>
          <p:nvPr/>
        </p:nvSpPr>
        <p:spPr bwMode="auto">
          <a:xfrm>
            <a:off x="381000" y="990600"/>
            <a:ext cx="8077200" cy="76200"/>
          </a:xfrm>
          <a:prstGeom prst="rect">
            <a:avLst/>
          </a:prstGeom>
          <a:gradFill rotWithShape="0">
            <a:gsLst>
              <a:gs pos="0">
                <a:schemeClr val="bg1"/>
              </a:gs>
              <a:gs pos="100000">
                <a:schemeClr val="bg1">
                  <a:gamma/>
                  <a:shade val="46275"/>
                  <a:invGamma/>
                </a:schemeClr>
              </a:gs>
            </a:gsLst>
            <a:path path="shape">
              <a:fillToRect l="50000" t="50000" r="50000" b="50000"/>
            </a:path>
          </a:gradFill>
          <a:ln w="9525">
            <a:noFill/>
            <a:miter lim="800000"/>
            <a:headEnd/>
            <a:tailEnd/>
          </a:ln>
          <a:effectLst/>
        </p:spPr>
        <p:txBody>
          <a:bodyPr/>
          <a:lstStyle/>
          <a:p>
            <a:pPr eaLnBrk="1" hangingPunct="1">
              <a:defRPr/>
            </a:pPr>
            <a:endParaRPr lang="zh-CN" altLang="zh-CN" sz="4000"/>
          </a:p>
        </p:txBody>
      </p:sp>
      <p:sp>
        <p:nvSpPr>
          <p:cNvPr id="23559" name="Rectangle 14"/>
          <p:cNvSpPr>
            <a:spLocks noGrp="1" noChangeArrowheads="1"/>
          </p:cNvSpPr>
          <p:nvPr>
            <p:ph type="title"/>
          </p:nvPr>
        </p:nvSpPr>
        <p:spPr>
          <a:xfrm>
            <a:off x="0" y="0"/>
            <a:ext cx="4343400" cy="1143000"/>
          </a:xfrm>
          <a:noFill/>
        </p:spPr>
        <p:txBody>
          <a:bodyPr/>
          <a:lstStyle/>
          <a:p>
            <a:pPr eaLnBrk="1" hangingPunct="1"/>
            <a:r>
              <a:rPr lang="zh-CN" altLang="en-US" sz="4000" b="1">
                <a:latin typeface="宋体" panose="02010600030101010101" pitchFamily="2" charset="-122"/>
              </a:rPr>
              <a:t>戴维南定理</a:t>
            </a:r>
          </a:p>
        </p:txBody>
      </p:sp>
      <p:sp>
        <p:nvSpPr>
          <p:cNvPr id="23560" name="Oval 15"/>
          <p:cNvSpPr>
            <a:spLocks noChangeArrowheads="1"/>
          </p:cNvSpPr>
          <p:nvPr/>
        </p:nvSpPr>
        <p:spPr bwMode="auto">
          <a:xfrm>
            <a:off x="152400" y="838200"/>
            <a:ext cx="381000" cy="381000"/>
          </a:xfrm>
          <a:prstGeom prst="ellipse">
            <a:avLst/>
          </a:prstGeom>
          <a:gradFill rotWithShape="0">
            <a:gsLst>
              <a:gs pos="0">
                <a:srgbClr val="FF3300"/>
              </a:gs>
              <a:gs pos="100000">
                <a:srgbClr val="A12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23561" name="AutoShape 0">
            <a:hlinkClick r:id="" action="ppaction://hlinkshowjump?jump=nextslide" highlightClick="1"/>
          </p:cNvPr>
          <p:cNvSpPr>
            <a:spLocks noChangeAspect="1" noChangeArrowheads="1"/>
          </p:cNvSpPr>
          <p:nvPr/>
        </p:nvSpPr>
        <p:spPr bwMode="auto">
          <a:xfrm>
            <a:off x="8458200" y="6478588"/>
            <a:ext cx="306388" cy="306387"/>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23562" name="AutoShape 1">
            <a:hlinkClick r:id="" action="ppaction://hlinkshowjump?jump=lastslideviewed" highlightClick="1"/>
          </p:cNvPr>
          <p:cNvSpPr>
            <a:spLocks noChangeAspect="1" noChangeArrowheads="1"/>
          </p:cNvSpPr>
          <p:nvPr/>
        </p:nvSpPr>
        <p:spPr bwMode="auto">
          <a:xfrm>
            <a:off x="7848600" y="6478588"/>
            <a:ext cx="306388" cy="306387"/>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23563" name="AutoShape 2">
            <a:hlinkClick r:id="" action="ppaction://hlinkshowjump?jump=firstslide" highlightClick="1"/>
          </p:cNvPr>
          <p:cNvSpPr>
            <a:spLocks noChangeAspect="1" noChangeArrowheads="1"/>
          </p:cNvSpPr>
          <p:nvPr/>
        </p:nvSpPr>
        <p:spPr bwMode="auto">
          <a:xfrm>
            <a:off x="7543800" y="6478588"/>
            <a:ext cx="306388" cy="306387"/>
          </a:xfrm>
          <a:prstGeom prst="actionButtonHome">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23564" name="AutoShape 3">
            <a:hlinkClick r:id="" action="ppaction://hlinkshowjump?jump=endshow" highlightClick="1"/>
          </p:cNvPr>
          <p:cNvSpPr>
            <a:spLocks noChangeAspect="1" noChangeArrowheads="1"/>
          </p:cNvSpPr>
          <p:nvPr/>
        </p:nvSpPr>
        <p:spPr bwMode="auto">
          <a:xfrm>
            <a:off x="8761413" y="6478588"/>
            <a:ext cx="306387" cy="306387"/>
          </a:xfrm>
          <a:prstGeom prst="actionButtonBlank">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a:solidFill>
                  <a:srgbClr val="204060"/>
                </a:solidFill>
                <a:latin typeface="Arial Black" panose="020B0A04020102020204" pitchFamily="34" charset="0"/>
                <a:ea typeface="隶书" panose="02010509060101010101" pitchFamily="49" charset="-122"/>
              </a:rPr>
              <a:t>X</a:t>
            </a:r>
          </a:p>
        </p:txBody>
      </p:sp>
      <p:sp>
        <p:nvSpPr>
          <p:cNvPr id="23565" name="AutoShape 4">
            <a:hlinkClick r:id="" action="ppaction://hlinkshowjump?jump=previousslide" highlightClick="1"/>
          </p:cNvPr>
          <p:cNvSpPr>
            <a:spLocks noChangeAspect="1" noChangeArrowheads="1"/>
          </p:cNvSpPr>
          <p:nvPr/>
        </p:nvSpPr>
        <p:spPr bwMode="auto">
          <a:xfrm>
            <a:off x="8153400" y="6477000"/>
            <a:ext cx="306388" cy="306388"/>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a:solidFill>
                <a:srgbClr val="000000"/>
              </a:solidFill>
              <a:latin typeface="Times New Roman" panose="02020603050405020304" pitchFamily="18" charset="0"/>
              <a:ea typeface="楷体_GB2312" pitchFamily="49" charset="-122"/>
            </a:endParaRPr>
          </a:p>
        </p:txBody>
      </p:sp>
      <p:graphicFrame>
        <p:nvGraphicFramePr>
          <p:cNvPr id="23566" name="Object 4"/>
          <p:cNvGraphicFramePr>
            <a:graphicFrameLocks noChangeAspect="1"/>
          </p:cNvGraphicFramePr>
          <p:nvPr/>
        </p:nvGraphicFramePr>
        <p:xfrm>
          <a:off x="684213" y="909638"/>
          <a:ext cx="2230437" cy="2232025"/>
        </p:xfrm>
        <a:graphic>
          <a:graphicData uri="http://schemas.openxmlformats.org/presentationml/2006/ole">
            <mc:AlternateContent xmlns:mc="http://schemas.openxmlformats.org/markup-compatibility/2006">
              <mc:Choice xmlns:v="urn:schemas-microsoft-com:vml" Requires="v">
                <p:oleObj spid="_x0000_s23691" name="Visio" r:id="rId9" imgW="2140110" imgH="2178006" progId="Visio.Drawing.11">
                  <p:embed/>
                </p:oleObj>
              </mc:Choice>
              <mc:Fallback>
                <p:oleObj name="Visio" r:id="rId9" imgW="2140110" imgH="2178006" progId="Visio.Drawing.11">
                  <p:embed/>
                  <p:pic>
                    <p:nvPicPr>
                      <p:cNvPr id="0"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4213" y="909638"/>
                        <a:ext cx="2230437" cy="2232025"/>
                      </a:xfrm>
                      <a:prstGeom prst="rect">
                        <a:avLst/>
                      </a:prstGeom>
                      <a:noFill/>
                      <a:ln>
                        <a:noFill/>
                      </a:ln>
                      <a:effectLst/>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 name="Object 5"/>
          <p:cNvGraphicFramePr>
            <a:graphicFrameLocks noChangeAspect="1"/>
          </p:cNvGraphicFramePr>
          <p:nvPr/>
        </p:nvGraphicFramePr>
        <p:xfrm>
          <a:off x="6500813" y="1944688"/>
          <a:ext cx="2112962" cy="627062"/>
        </p:xfrm>
        <a:graphic>
          <a:graphicData uri="http://schemas.openxmlformats.org/presentationml/2006/ole">
            <mc:AlternateContent xmlns:mc="http://schemas.openxmlformats.org/markup-compatibility/2006">
              <mc:Choice xmlns:v="urn:schemas-microsoft-com:vml" Requires="v">
                <p:oleObj spid="_x0000_s23692" name="Equation" r:id="rId11" imgW="711397" imgH="139525" progId="Equation.DSMT4">
                  <p:embed/>
                </p:oleObj>
              </mc:Choice>
              <mc:Fallback>
                <p:oleObj name="Equation" r:id="rId11" imgW="711397" imgH="139525" progId="Equation.DSMT4">
                  <p:embed/>
                  <p:pic>
                    <p:nvPicPr>
                      <p:cNvPr id="0" name="Object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00813" y="1944688"/>
                        <a:ext cx="2112962" cy="62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8" name="Rectangle 23"/>
          <p:cNvSpPr>
            <a:spLocks noChangeArrowheads="1"/>
          </p:cNvSpPr>
          <p:nvPr/>
        </p:nvSpPr>
        <p:spPr bwMode="auto">
          <a:xfrm>
            <a:off x="3360738" y="1944688"/>
            <a:ext cx="32988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solidFill>
                  <a:srgbClr val="000000"/>
                </a:solidFill>
                <a:latin typeface="Times New Roman" panose="02020603050405020304" pitchFamily="18" charset="0"/>
                <a:ea typeface="楷体_GB2312" pitchFamily="49" charset="-122"/>
              </a:rPr>
              <a:t>网络</a:t>
            </a:r>
            <a:r>
              <a:rPr lang="en-US" altLang="zh-CN" sz="2800">
                <a:solidFill>
                  <a:srgbClr val="000000"/>
                </a:solidFill>
                <a:latin typeface="Times New Roman" panose="02020603050405020304" pitchFamily="18" charset="0"/>
                <a:ea typeface="楷体_GB2312" pitchFamily="49" charset="-122"/>
              </a:rPr>
              <a:t>N</a:t>
            </a:r>
            <a:r>
              <a:rPr lang="zh-CN" altLang="en-US" sz="2800">
                <a:solidFill>
                  <a:srgbClr val="000000"/>
                </a:solidFill>
                <a:latin typeface="Times New Roman" panose="02020603050405020304" pitchFamily="18" charset="0"/>
                <a:ea typeface="楷体_GB2312" pitchFamily="49" charset="-122"/>
              </a:rPr>
              <a:t>的端口电压：</a:t>
            </a:r>
          </a:p>
        </p:txBody>
      </p:sp>
      <p:sp>
        <p:nvSpPr>
          <p:cNvPr id="23569" name="矩形 19"/>
          <p:cNvSpPr>
            <a:spLocks noChangeArrowheads="1"/>
          </p:cNvSpPr>
          <p:nvPr/>
        </p:nvSpPr>
        <p:spPr bwMode="auto">
          <a:xfrm>
            <a:off x="3357563" y="1333500"/>
            <a:ext cx="53578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rgbClr val="000000"/>
                </a:solidFill>
                <a:latin typeface="Times New Roman" panose="02020603050405020304" pitchFamily="18" charset="0"/>
                <a:ea typeface="楷体_GB2312" pitchFamily="49" charset="-122"/>
              </a:rPr>
              <a:t>网络</a:t>
            </a:r>
            <a:r>
              <a:rPr lang="en-US" altLang="zh-CN" sz="2800">
                <a:solidFill>
                  <a:srgbClr val="000000"/>
                </a:solidFill>
                <a:latin typeface="Times New Roman" panose="02020603050405020304" pitchFamily="18" charset="0"/>
                <a:ea typeface="楷体_GB2312" pitchFamily="49" charset="-122"/>
              </a:rPr>
              <a:t>M</a:t>
            </a:r>
            <a:r>
              <a:rPr lang="zh-CN" altLang="en-US" sz="2800">
                <a:solidFill>
                  <a:srgbClr val="000000"/>
                </a:solidFill>
                <a:latin typeface="Times New Roman" panose="02020603050405020304" pitchFamily="18" charset="0"/>
                <a:ea typeface="楷体_GB2312" pitchFamily="49" charset="-122"/>
              </a:rPr>
              <a:t>是任意性质的外电路。</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13314"/>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13315"/>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499"/>
                                          </p:stCondLst>
                                        </p:cTn>
                                        <p:tgtEl>
                                          <p:spTgt spid="2"/>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7418"/>
                                        </p:tgtEl>
                                        <p:attrNameLst>
                                          <p:attrName>style.visibility</p:attrName>
                                        </p:attrNameLst>
                                      </p:cBhvr>
                                      <p:to>
                                        <p:strVal val="visible"/>
                                      </p:to>
                                    </p:set>
                                    <p:animEffect transition="in" filter="wipe(left)">
                                      <p:cBhvr>
                                        <p:cTn id="24" dur="500"/>
                                        <p:tgtEl>
                                          <p:spTgt spid="174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8" grpId="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7"/>
          <p:cNvGrpSpPr>
            <a:grpSpLocks/>
          </p:cNvGrpSpPr>
          <p:nvPr/>
        </p:nvGrpSpPr>
        <p:grpSpPr bwMode="auto">
          <a:xfrm>
            <a:off x="2051050" y="4221163"/>
            <a:ext cx="3106738" cy="1027112"/>
            <a:chOff x="2051050" y="4221163"/>
            <a:chExt cx="3106738" cy="1027112"/>
          </a:xfrm>
        </p:grpSpPr>
        <p:graphicFrame>
          <p:nvGraphicFramePr>
            <p:cNvPr id="24604" name="Object 2"/>
            <p:cNvGraphicFramePr>
              <a:graphicFrameLocks noChangeAspect="1"/>
            </p:cNvGraphicFramePr>
            <p:nvPr/>
          </p:nvGraphicFramePr>
          <p:xfrm>
            <a:off x="2051050" y="4221163"/>
            <a:ext cx="3106738" cy="471487"/>
          </p:xfrm>
          <a:graphic>
            <a:graphicData uri="http://schemas.openxmlformats.org/presentationml/2006/ole">
              <mc:AlternateContent xmlns:mc="http://schemas.openxmlformats.org/markup-compatibility/2006">
                <mc:Choice xmlns:v="urn:schemas-microsoft-com:vml" Requires="v">
                  <p:oleObj spid="_x0000_s24859" name="Equation" r:id="rId3" imgW="1124110" imgH="101688" progId="Equation.3">
                    <p:embed/>
                  </p:oleObj>
                </mc:Choice>
                <mc:Fallback>
                  <p:oleObj name="Equation" r:id="rId3" imgW="1124110" imgH="101688"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4221163"/>
                          <a:ext cx="3106738" cy="471487"/>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605" name="Object 4"/>
            <p:cNvGraphicFramePr>
              <a:graphicFrameLocks noChangeAspect="1"/>
            </p:cNvGraphicFramePr>
            <p:nvPr/>
          </p:nvGraphicFramePr>
          <p:xfrm>
            <a:off x="2843213" y="4654550"/>
            <a:ext cx="1220787" cy="593725"/>
          </p:xfrm>
          <a:graphic>
            <a:graphicData uri="http://schemas.openxmlformats.org/presentationml/2006/ole">
              <mc:AlternateContent xmlns:mc="http://schemas.openxmlformats.org/markup-compatibility/2006">
                <mc:Choice xmlns:v="urn:schemas-microsoft-com:vml" Requires="v">
                  <p:oleObj spid="_x0000_s24860" name="Equation" r:id="rId5" imgW="368127" imgH="133219" progId="Equation.3">
                    <p:embed/>
                  </p:oleObj>
                </mc:Choice>
                <mc:Fallback>
                  <p:oleObj name="Equation" r:id="rId5" imgW="368127" imgH="133219"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3213" y="4654550"/>
                          <a:ext cx="1220787" cy="593725"/>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4" name="组合 28"/>
          <p:cNvGrpSpPr>
            <a:grpSpLocks/>
          </p:cNvGrpSpPr>
          <p:nvPr/>
        </p:nvGrpSpPr>
        <p:grpSpPr bwMode="auto">
          <a:xfrm>
            <a:off x="5346700" y="4221163"/>
            <a:ext cx="3371850" cy="1127125"/>
            <a:chOff x="5346700" y="4221163"/>
            <a:chExt cx="3371850" cy="1127125"/>
          </a:xfrm>
        </p:grpSpPr>
        <p:graphicFrame>
          <p:nvGraphicFramePr>
            <p:cNvPr id="24602" name="Object 3"/>
            <p:cNvGraphicFramePr>
              <a:graphicFrameLocks noChangeAspect="1"/>
            </p:cNvGraphicFramePr>
            <p:nvPr/>
          </p:nvGraphicFramePr>
          <p:xfrm>
            <a:off x="5346700" y="4221163"/>
            <a:ext cx="3371850" cy="473075"/>
          </p:xfrm>
          <a:graphic>
            <a:graphicData uri="http://schemas.openxmlformats.org/presentationml/2006/ole">
              <mc:AlternateContent xmlns:mc="http://schemas.openxmlformats.org/markup-compatibility/2006">
                <mc:Choice xmlns:v="urn:schemas-microsoft-com:vml" Requires="v">
                  <p:oleObj spid="_x0000_s24861" name="Equation" r:id="rId7" imgW="1352562" imgH="101688" progId="Equation.DSMT4">
                    <p:embed/>
                  </p:oleObj>
                </mc:Choice>
                <mc:Fallback>
                  <p:oleObj name="Equation" r:id="rId7" imgW="1352562" imgH="101688" progId="Equation.DSMT4">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46700" y="4221163"/>
                          <a:ext cx="3371850" cy="473075"/>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603" name="Object 5"/>
            <p:cNvGraphicFramePr>
              <a:graphicFrameLocks noChangeAspect="1"/>
            </p:cNvGraphicFramePr>
            <p:nvPr/>
          </p:nvGraphicFramePr>
          <p:xfrm>
            <a:off x="6215074" y="4668274"/>
            <a:ext cx="1744686" cy="680014"/>
          </p:xfrm>
          <a:graphic>
            <a:graphicData uri="http://schemas.openxmlformats.org/presentationml/2006/ole">
              <mc:AlternateContent xmlns:mc="http://schemas.openxmlformats.org/markup-compatibility/2006">
                <mc:Choice xmlns:v="urn:schemas-microsoft-com:vml" Requires="v">
                  <p:oleObj spid="_x0000_s24862" name="Equation" r:id="rId9" imgW="590661" imgH="184062" progId="Equation.3">
                    <p:embed/>
                  </p:oleObj>
                </mc:Choice>
                <mc:Fallback>
                  <p:oleObj name="Equation" r:id="rId9" imgW="590661" imgH="184062"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15074" y="4668274"/>
                          <a:ext cx="1744686" cy="680014"/>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24580" name="Object 7"/>
          <p:cNvGraphicFramePr>
            <a:graphicFrameLocks noChangeAspect="1"/>
          </p:cNvGraphicFramePr>
          <p:nvPr/>
        </p:nvGraphicFramePr>
        <p:xfrm>
          <a:off x="1116013" y="887413"/>
          <a:ext cx="2732087" cy="1633537"/>
        </p:xfrm>
        <a:graphic>
          <a:graphicData uri="http://schemas.openxmlformats.org/presentationml/2006/ole">
            <mc:AlternateContent xmlns:mc="http://schemas.openxmlformats.org/markup-compatibility/2006">
              <mc:Choice xmlns:v="urn:schemas-microsoft-com:vml" Requires="v">
                <p:oleObj spid="_x0000_s24863" name="Visio" r:id="rId11" imgW="2628974" imgH="1892256" progId="Visio.Drawing.6">
                  <p:embed/>
                </p:oleObj>
              </mc:Choice>
              <mc:Fallback>
                <p:oleObj name="Visio" r:id="rId11" imgW="2628974" imgH="1892256" progId="Visio.Drawing.6">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16013" y="887413"/>
                        <a:ext cx="2732087" cy="1633537"/>
                      </a:xfrm>
                      <a:prstGeom prst="rect">
                        <a:avLst/>
                      </a:prstGeom>
                      <a:noFill/>
                      <a:ln>
                        <a:noFill/>
                      </a:ln>
                      <a:effectLst/>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62" name="Object 8"/>
          <p:cNvGraphicFramePr>
            <a:graphicFrameLocks noChangeAspect="1"/>
          </p:cNvGraphicFramePr>
          <p:nvPr/>
        </p:nvGraphicFramePr>
        <p:xfrm>
          <a:off x="6011863" y="835025"/>
          <a:ext cx="2311400" cy="1946275"/>
        </p:xfrm>
        <a:graphic>
          <a:graphicData uri="http://schemas.openxmlformats.org/presentationml/2006/ole">
            <mc:AlternateContent xmlns:mc="http://schemas.openxmlformats.org/markup-compatibility/2006">
              <mc:Choice xmlns:v="urn:schemas-microsoft-com:vml" Requires="v">
                <p:oleObj spid="_x0000_s24864" name="Visio" r:id="rId13" imgW="2228887" imgH="1892256" progId="Visio.Drawing.6">
                  <p:embed/>
                </p:oleObj>
              </mc:Choice>
              <mc:Fallback>
                <p:oleObj name="Visio" r:id="rId13" imgW="2228887" imgH="1892256" progId="Visio.Drawing.6">
                  <p:embed/>
                  <p:pic>
                    <p:nvPicPr>
                      <p:cNvPr id="0"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11863" y="835025"/>
                        <a:ext cx="2311400" cy="1946275"/>
                      </a:xfrm>
                      <a:prstGeom prst="rect">
                        <a:avLst/>
                      </a:prstGeom>
                      <a:noFill/>
                      <a:ln>
                        <a:noFill/>
                      </a:ln>
                      <a:effectLst/>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63" name="Rectangle 19"/>
          <p:cNvSpPr>
            <a:spLocks noChangeArrowheads="1"/>
          </p:cNvSpPr>
          <p:nvPr/>
        </p:nvSpPr>
        <p:spPr bwMode="auto">
          <a:xfrm>
            <a:off x="3995738" y="1268413"/>
            <a:ext cx="208915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dirty="0">
                <a:solidFill>
                  <a:srgbClr val="000000"/>
                </a:solidFill>
                <a:latin typeface="Times New Roman" panose="02020603050405020304" pitchFamily="18" charset="0"/>
                <a:ea typeface="楷体_GB2312" pitchFamily="49" charset="-122"/>
              </a:rPr>
              <a:t>接入电流源考察外特性</a:t>
            </a:r>
          </a:p>
          <a:p>
            <a:pPr eaLnBrk="1" hangingPunct="1">
              <a:spcBef>
                <a:spcPct val="0"/>
              </a:spcBef>
              <a:buFontTx/>
              <a:buNone/>
            </a:pPr>
            <a:r>
              <a:rPr lang="zh-CN" altLang="en-US" dirty="0">
                <a:solidFill>
                  <a:srgbClr val="000000"/>
                </a:solidFill>
                <a:latin typeface="Times New Roman" panose="02020603050405020304" pitchFamily="18" charset="0"/>
                <a:ea typeface="楷体_GB2312" pitchFamily="49" charset="-122"/>
              </a:rPr>
              <a:t>    </a:t>
            </a:r>
            <a:r>
              <a:rPr lang="zh-CN" altLang="en-US" sz="2800" dirty="0">
                <a:solidFill>
                  <a:srgbClr val="000000"/>
                </a:solidFill>
                <a:latin typeface="Times New Roman" panose="02020603050405020304" pitchFamily="18" charset="0"/>
                <a:ea typeface="楷体_GB2312" pitchFamily="49" charset="-122"/>
                <a:sym typeface="Symbol" panose="05050102010706020507" pitchFamily="18" charset="2"/>
              </a:rPr>
              <a:t></a:t>
            </a:r>
            <a:endParaRPr lang="zh-CN" altLang="en-US" sz="2800" dirty="0">
              <a:solidFill>
                <a:srgbClr val="000000"/>
              </a:solidFill>
              <a:latin typeface="Times New Roman" panose="02020603050405020304" pitchFamily="18" charset="0"/>
              <a:ea typeface="楷体_GB2312" pitchFamily="49" charset="-122"/>
            </a:endParaRPr>
          </a:p>
        </p:txBody>
      </p:sp>
      <p:grpSp>
        <p:nvGrpSpPr>
          <p:cNvPr id="5" name="组合 29"/>
          <p:cNvGrpSpPr>
            <a:grpSpLocks/>
          </p:cNvGrpSpPr>
          <p:nvPr/>
        </p:nvGrpSpPr>
        <p:grpSpPr bwMode="auto">
          <a:xfrm>
            <a:off x="1331913" y="5143500"/>
            <a:ext cx="4811712" cy="708025"/>
            <a:chOff x="1331913" y="5143512"/>
            <a:chExt cx="4811723" cy="708254"/>
          </a:xfrm>
        </p:grpSpPr>
        <p:graphicFrame>
          <p:nvGraphicFramePr>
            <p:cNvPr id="24600" name="Object 6"/>
            <p:cNvGraphicFramePr>
              <a:graphicFrameLocks noChangeAspect="1"/>
            </p:cNvGraphicFramePr>
            <p:nvPr/>
          </p:nvGraphicFramePr>
          <p:xfrm>
            <a:off x="2657476" y="5143512"/>
            <a:ext cx="3486160" cy="708254"/>
          </p:xfrm>
          <a:graphic>
            <a:graphicData uri="http://schemas.openxmlformats.org/presentationml/2006/ole">
              <mc:AlternateContent xmlns:mc="http://schemas.openxmlformats.org/markup-compatibility/2006">
                <mc:Choice xmlns:v="urn:schemas-microsoft-com:vml" Requires="v">
                  <p:oleObj spid="_x0000_s24865" name="Equation" r:id="rId15" imgW="1282725" imgH="184062" progId="Equation.3">
                    <p:embed/>
                  </p:oleObj>
                </mc:Choice>
                <mc:Fallback>
                  <p:oleObj name="Equation" r:id="rId15" imgW="1282725" imgH="184062" progId="Equation.3">
                    <p:embed/>
                    <p:pic>
                      <p:nvPicPr>
                        <p:cNvPr id="0" name="Object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57476" y="5143512"/>
                          <a:ext cx="3486160" cy="708254"/>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601" name="Rectangle 20"/>
            <p:cNvSpPr>
              <a:spLocks noChangeArrowheads="1"/>
            </p:cNvSpPr>
            <p:nvPr/>
          </p:nvSpPr>
          <p:spPr bwMode="auto">
            <a:xfrm>
              <a:off x="1331913" y="5229225"/>
              <a:ext cx="1255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rgbClr val="000000"/>
                  </a:solidFill>
                  <a:latin typeface="Times New Roman" panose="02020603050405020304" pitchFamily="18" charset="0"/>
                  <a:ea typeface="楷体_GB2312" pitchFamily="49" charset="-122"/>
                </a:rPr>
                <a:t>总电压</a:t>
              </a:r>
            </a:p>
          </p:txBody>
        </p:sp>
      </p:grpSp>
      <p:grpSp>
        <p:nvGrpSpPr>
          <p:cNvPr id="6" name="Group 8"/>
          <p:cNvGrpSpPr>
            <a:grpSpLocks/>
          </p:cNvGrpSpPr>
          <p:nvPr/>
        </p:nvGrpSpPr>
        <p:grpSpPr bwMode="auto">
          <a:xfrm>
            <a:off x="827088" y="5805488"/>
            <a:ext cx="7680325" cy="593725"/>
            <a:chOff x="476" y="3475"/>
            <a:chExt cx="4778" cy="374"/>
          </a:xfrm>
        </p:grpSpPr>
        <p:sp>
          <p:nvSpPr>
            <p:cNvPr id="24598" name="Rectangle 21"/>
            <p:cNvSpPr>
              <a:spLocks noChangeArrowheads="1"/>
            </p:cNvSpPr>
            <p:nvPr/>
          </p:nvSpPr>
          <p:spPr bwMode="auto">
            <a:xfrm>
              <a:off x="476" y="3505"/>
              <a:ext cx="47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rgbClr val="000000"/>
                  </a:solidFill>
                  <a:latin typeface="Times New Roman" panose="02020603050405020304" pitchFamily="18" charset="0"/>
                  <a:ea typeface="楷体_GB2312" pitchFamily="49" charset="-122"/>
                </a:rPr>
                <a:t>称      和      是表征单口网络特性的两个副参数。</a:t>
              </a:r>
            </a:p>
          </p:txBody>
        </p:sp>
        <p:graphicFrame>
          <p:nvGraphicFramePr>
            <p:cNvPr id="24599" name="Object 11"/>
            <p:cNvGraphicFramePr>
              <a:graphicFrameLocks noChangeAspect="1"/>
            </p:cNvGraphicFramePr>
            <p:nvPr/>
          </p:nvGraphicFramePr>
          <p:xfrm>
            <a:off x="777" y="3475"/>
            <a:ext cx="347" cy="374"/>
          </p:xfrm>
          <a:graphic>
            <a:graphicData uri="http://schemas.openxmlformats.org/presentationml/2006/ole">
              <mc:AlternateContent xmlns:mc="http://schemas.openxmlformats.org/markup-compatibility/2006">
                <mc:Choice xmlns:v="urn:schemas-microsoft-com:vml" Requires="v">
                  <p:oleObj spid="_x0000_s24866" name="Equation" r:id="rId17" imgW="101797" imgH="133219" progId="Equation.DSMT4">
                    <p:embed/>
                  </p:oleObj>
                </mc:Choice>
                <mc:Fallback>
                  <p:oleObj name="Equation" r:id="rId17" imgW="101797" imgH="133219" progId="Equation.DSMT4">
                    <p:embed/>
                    <p:pic>
                      <p:nvPicPr>
                        <p:cNvPr id="0" name="Object 1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77" y="3475"/>
                          <a:ext cx="347" cy="37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6169" name="Rectangle 25"/>
          <p:cNvSpPr>
            <a:spLocks noChangeArrowheads="1"/>
          </p:cNvSpPr>
          <p:nvPr/>
        </p:nvSpPr>
        <p:spPr bwMode="auto">
          <a:xfrm>
            <a:off x="1116013" y="2781300"/>
            <a:ext cx="180022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rgbClr val="000000"/>
                </a:solidFill>
                <a:latin typeface="Times New Roman" panose="02020603050405020304" pitchFamily="18" charset="0"/>
                <a:ea typeface="楷体_GB2312" pitchFamily="49" charset="-122"/>
              </a:rPr>
              <a:t>叠加定理</a:t>
            </a:r>
          </a:p>
          <a:p>
            <a:pPr eaLnBrk="1" hangingPunct="1">
              <a:spcBef>
                <a:spcPct val="0"/>
              </a:spcBef>
              <a:buFontTx/>
              <a:buNone/>
            </a:pPr>
            <a:r>
              <a:rPr lang="zh-CN" altLang="en-US">
                <a:solidFill>
                  <a:srgbClr val="000000"/>
                </a:solidFill>
                <a:latin typeface="Times New Roman" panose="02020603050405020304" pitchFamily="18" charset="0"/>
                <a:ea typeface="楷体_GB2312" pitchFamily="49" charset="-122"/>
              </a:rPr>
              <a:t>    </a:t>
            </a:r>
            <a:r>
              <a:rPr lang="zh-CN" altLang="en-US" sz="2800">
                <a:solidFill>
                  <a:srgbClr val="000000"/>
                </a:solidFill>
                <a:latin typeface="Times New Roman" panose="02020603050405020304" pitchFamily="18" charset="0"/>
                <a:ea typeface="楷体_GB2312" pitchFamily="49" charset="-122"/>
                <a:sym typeface="Symbol" panose="05050102010706020507" pitchFamily="18" charset="2"/>
              </a:rPr>
              <a:t></a:t>
            </a:r>
            <a:endParaRPr lang="zh-CN" altLang="en-US" sz="2800">
              <a:solidFill>
                <a:srgbClr val="000000"/>
              </a:solidFill>
              <a:latin typeface="Times New Roman" panose="02020603050405020304" pitchFamily="18" charset="0"/>
              <a:ea typeface="楷体_GB2312" pitchFamily="49" charset="-122"/>
            </a:endParaRPr>
          </a:p>
        </p:txBody>
      </p:sp>
      <p:sp>
        <p:nvSpPr>
          <p:cNvPr id="6170" name="Rectangle 26"/>
          <p:cNvSpPr>
            <a:spLocks noChangeArrowheads="1"/>
          </p:cNvSpPr>
          <p:nvPr/>
        </p:nvSpPr>
        <p:spPr bwMode="auto">
          <a:xfrm>
            <a:off x="4932363" y="2997200"/>
            <a:ext cx="6429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600">
                <a:solidFill>
                  <a:srgbClr val="000000"/>
                </a:solidFill>
                <a:latin typeface="Times New Roman" panose="02020603050405020304" pitchFamily="18" charset="0"/>
                <a:ea typeface="楷体_GB2312" pitchFamily="49" charset="-122"/>
              </a:rPr>
              <a:t>＋</a:t>
            </a:r>
          </a:p>
        </p:txBody>
      </p:sp>
      <p:graphicFrame>
        <p:nvGraphicFramePr>
          <p:cNvPr id="6171" name="Object 9"/>
          <p:cNvGraphicFramePr>
            <a:graphicFrameLocks noChangeAspect="1"/>
          </p:cNvGraphicFramePr>
          <p:nvPr/>
        </p:nvGraphicFramePr>
        <p:xfrm>
          <a:off x="5867400" y="2420938"/>
          <a:ext cx="2311400" cy="1946275"/>
        </p:xfrm>
        <a:graphic>
          <a:graphicData uri="http://schemas.openxmlformats.org/presentationml/2006/ole">
            <mc:AlternateContent xmlns:mc="http://schemas.openxmlformats.org/markup-compatibility/2006">
              <mc:Choice xmlns:v="urn:schemas-microsoft-com:vml" Requires="v">
                <p:oleObj spid="_x0000_s24867" name="Visio" r:id="rId19" imgW="2228887" imgH="1892256" progId="Visio.Drawing.6">
                  <p:embed/>
                </p:oleObj>
              </mc:Choice>
              <mc:Fallback>
                <p:oleObj name="Visio" r:id="rId19" imgW="2228887" imgH="1892256" progId="Visio.Drawing.6">
                  <p:embed/>
                  <p:pic>
                    <p:nvPicPr>
                      <p:cNvPr id="0" name="Object 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867400" y="2420938"/>
                        <a:ext cx="2311400" cy="1946275"/>
                      </a:xfrm>
                      <a:prstGeom prst="rect">
                        <a:avLst/>
                      </a:prstGeom>
                      <a:noFill/>
                      <a:ln>
                        <a:noFill/>
                      </a:ln>
                      <a:effectLst/>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72" name="Object 10"/>
          <p:cNvGraphicFramePr>
            <a:graphicFrameLocks noChangeAspect="1"/>
          </p:cNvGraphicFramePr>
          <p:nvPr/>
        </p:nvGraphicFramePr>
        <p:xfrm>
          <a:off x="2700338" y="2420938"/>
          <a:ext cx="2311400" cy="1946275"/>
        </p:xfrm>
        <a:graphic>
          <a:graphicData uri="http://schemas.openxmlformats.org/presentationml/2006/ole">
            <mc:AlternateContent xmlns:mc="http://schemas.openxmlformats.org/markup-compatibility/2006">
              <mc:Choice xmlns:v="urn:schemas-microsoft-com:vml" Requires="v">
                <p:oleObj spid="_x0000_s24868" name="Visio" r:id="rId21" imgW="2228887" imgH="1892256" progId="Visio.Drawing.6">
                  <p:embed/>
                </p:oleObj>
              </mc:Choice>
              <mc:Fallback>
                <p:oleObj name="Visio" r:id="rId21" imgW="2228887" imgH="1892256" progId="Visio.Drawing.6">
                  <p:embed/>
                  <p:pic>
                    <p:nvPicPr>
                      <p:cNvPr id="0" name="Object 1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700338" y="2420938"/>
                        <a:ext cx="2311400" cy="1946275"/>
                      </a:xfrm>
                      <a:prstGeom prst="rect">
                        <a:avLst/>
                      </a:prstGeom>
                      <a:noFill/>
                      <a:ln>
                        <a:noFill/>
                      </a:ln>
                      <a:effectLst/>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589" name="AutoShape 0">
            <a:hlinkClick r:id="" action="ppaction://hlinkshowjump?jump=nextslide" highlightClick="1"/>
          </p:cNvPr>
          <p:cNvSpPr>
            <a:spLocks noChangeAspect="1" noChangeArrowheads="1"/>
          </p:cNvSpPr>
          <p:nvPr/>
        </p:nvSpPr>
        <p:spPr bwMode="auto">
          <a:xfrm>
            <a:off x="8458200" y="6478588"/>
            <a:ext cx="306388" cy="306387"/>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24590" name="AutoShape 1">
            <a:hlinkClick r:id="" action="ppaction://hlinkshowjump?jump=lastslideviewed" highlightClick="1"/>
          </p:cNvPr>
          <p:cNvSpPr>
            <a:spLocks noChangeAspect="1" noChangeArrowheads="1"/>
          </p:cNvSpPr>
          <p:nvPr/>
        </p:nvSpPr>
        <p:spPr bwMode="auto">
          <a:xfrm>
            <a:off x="7848600" y="6478588"/>
            <a:ext cx="306388" cy="306387"/>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24591" name="AutoShape 2">
            <a:hlinkClick r:id="" action="ppaction://hlinkshowjump?jump=firstslide" highlightClick="1"/>
          </p:cNvPr>
          <p:cNvSpPr>
            <a:spLocks noChangeAspect="1" noChangeArrowheads="1"/>
          </p:cNvSpPr>
          <p:nvPr/>
        </p:nvSpPr>
        <p:spPr bwMode="auto">
          <a:xfrm>
            <a:off x="7543800" y="6478588"/>
            <a:ext cx="306388" cy="306387"/>
          </a:xfrm>
          <a:prstGeom prst="actionButtonHome">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24592" name="AutoShape 3">
            <a:hlinkClick r:id="" action="ppaction://hlinkshowjump?jump=endshow" highlightClick="1"/>
          </p:cNvPr>
          <p:cNvSpPr>
            <a:spLocks noChangeAspect="1" noChangeArrowheads="1"/>
          </p:cNvSpPr>
          <p:nvPr/>
        </p:nvSpPr>
        <p:spPr bwMode="auto">
          <a:xfrm>
            <a:off x="8761413" y="6478588"/>
            <a:ext cx="306387" cy="306387"/>
          </a:xfrm>
          <a:prstGeom prst="actionButtonBlank">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a:solidFill>
                  <a:srgbClr val="204060"/>
                </a:solidFill>
                <a:latin typeface="Arial Black" panose="020B0A04020102020204" pitchFamily="34" charset="0"/>
                <a:ea typeface="隶书" panose="02010509060101010101" pitchFamily="49" charset="-122"/>
              </a:rPr>
              <a:t>X</a:t>
            </a:r>
          </a:p>
        </p:txBody>
      </p:sp>
      <p:sp>
        <p:nvSpPr>
          <p:cNvPr id="24593" name="AutoShape 4">
            <a:hlinkClick r:id="" action="ppaction://hlinkshowjump?jump=previousslide" highlightClick="1"/>
          </p:cNvPr>
          <p:cNvSpPr>
            <a:spLocks noChangeAspect="1" noChangeArrowheads="1"/>
          </p:cNvSpPr>
          <p:nvPr/>
        </p:nvSpPr>
        <p:spPr bwMode="auto">
          <a:xfrm>
            <a:off x="8153400" y="6477000"/>
            <a:ext cx="306388" cy="306388"/>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a:solidFill>
                <a:srgbClr val="000000"/>
              </a:solidFill>
              <a:latin typeface="Times New Roman" panose="02020603050405020304" pitchFamily="18" charset="0"/>
              <a:ea typeface="楷体_GB2312" pitchFamily="49" charset="-122"/>
            </a:endParaRPr>
          </a:p>
        </p:txBody>
      </p:sp>
      <p:sp>
        <p:nvSpPr>
          <p:cNvPr id="24594" name="AutoShape 5">
            <a:hlinkClick r:id="" action="ppaction://hlinkshowjump?jump=nextslide"/>
          </p:cNvPr>
          <p:cNvSpPr>
            <a:spLocks noChangeArrowheads="1"/>
          </p:cNvSpPr>
          <p:nvPr/>
        </p:nvSpPr>
        <p:spPr bwMode="auto">
          <a:xfrm>
            <a:off x="179388" y="115888"/>
            <a:ext cx="1295400" cy="685800"/>
          </a:xfrm>
          <a:prstGeom prst="flowChartConnector">
            <a:avLst/>
          </a:prstGeom>
          <a:gradFill rotWithShape="0">
            <a:gsLst>
              <a:gs pos="0">
                <a:srgbClr val="66FF66"/>
              </a:gs>
              <a:gs pos="100000">
                <a:srgbClr val="2F762F"/>
              </a:gs>
            </a:gsLst>
            <a:path path="shape">
              <a:fillToRect l="50000" t="50000" r="50000" b="50000"/>
            </a:path>
          </a:gra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a:latin typeface="Times New Roman" panose="02020603050405020304" pitchFamily="18" charset="0"/>
                <a:ea typeface="黑体" panose="02010609060101010101" pitchFamily="49" charset="-122"/>
              </a:rPr>
              <a:t>证明</a:t>
            </a:r>
          </a:p>
        </p:txBody>
      </p:sp>
      <p:sp>
        <p:nvSpPr>
          <p:cNvPr id="3" name="Rectangle 0"/>
          <p:cNvSpPr>
            <a:spLocks noChangeArrowheads="1"/>
          </p:cNvSpPr>
          <p:nvPr/>
        </p:nvSpPr>
        <p:spPr bwMode="auto">
          <a:xfrm>
            <a:off x="381000" y="990600"/>
            <a:ext cx="8077200" cy="76200"/>
          </a:xfrm>
          <a:prstGeom prst="rect">
            <a:avLst/>
          </a:prstGeom>
          <a:gradFill rotWithShape="0">
            <a:gsLst>
              <a:gs pos="0">
                <a:schemeClr val="bg1"/>
              </a:gs>
              <a:gs pos="100000">
                <a:schemeClr val="bg1">
                  <a:gamma/>
                  <a:shade val="46275"/>
                  <a:invGamma/>
                </a:schemeClr>
              </a:gs>
            </a:gsLst>
            <a:path path="shape">
              <a:fillToRect l="50000" t="50000" r="50000" b="50000"/>
            </a:path>
          </a:gradFill>
          <a:ln w="9525">
            <a:noFill/>
            <a:miter lim="800000"/>
            <a:headEnd/>
            <a:tailEnd/>
          </a:ln>
          <a:effectLst/>
        </p:spPr>
        <p:txBody>
          <a:bodyPr/>
          <a:lstStyle/>
          <a:p>
            <a:pPr eaLnBrk="1" hangingPunct="1">
              <a:defRPr/>
            </a:pPr>
            <a:endParaRPr lang="zh-CN" altLang="zh-CN" sz="4000"/>
          </a:p>
        </p:txBody>
      </p:sp>
      <p:sp>
        <p:nvSpPr>
          <p:cNvPr id="24596" name="Oval 1"/>
          <p:cNvSpPr>
            <a:spLocks noChangeArrowheads="1"/>
          </p:cNvSpPr>
          <p:nvPr/>
        </p:nvSpPr>
        <p:spPr bwMode="auto">
          <a:xfrm>
            <a:off x="152400" y="838200"/>
            <a:ext cx="381000" cy="381000"/>
          </a:xfrm>
          <a:prstGeom prst="ellipse">
            <a:avLst/>
          </a:prstGeom>
          <a:gradFill rotWithShape="0">
            <a:gsLst>
              <a:gs pos="0">
                <a:srgbClr val="FF3300"/>
              </a:gs>
              <a:gs pos="100000">
                <a:srgbClr val="A12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graphicFrame>
        <p:nvGraphicFramePr>
          <p:cNvPr id="15390" name="Object 30"/>
          <p:cNvGraphicFramePr>
            <a:graphicFrameLocks noChangeAspect="1"/>
          </p:cNvGraphicFramePr>
          <p:nvPr/>
        </p:nvGraphicFramePr>
        <p:xfrm>
          <a:off x="2143125" y="5821363"/>
          <a:ext cx="628650" cy="679450"/>
        </p:xfrm>
        <a:graphic>
          <a:graphicData uri="http://schemas.openxmlformats.org/presentationml/2006/ole">
            <mc:AlternateContent xmlns:mc="http://schemas.openxmlformats.org/markup-compatibility/2006">
              <mc:Choice xmlns:v="urn:schemas-microsoft-com:vml" Requires="v">
                <p:oleObj spid="_x0000_s24869" name="Equation" r:id="rId23" imgW="177948" imgH="184062" progId="Equation.3">
                  <p:embed/>
                </p:oleObj>
              </mc:Choice>
              <mc:Fallback>
                <p:oleObj name="Equation" r:id="rId23" imgW="177948" imgH="184062" progId="Equation.3">
                  <p:embed/>
                  <p:pic>
                    <p:nvPicPr>
                      <p:cNvPr id="0" name="Object 3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143125" y="5821363"/>
                        <a:ext cx="628650" cy="679450"/>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文本框 6">
            <a:extLst>
              <a:ext uri="{FF2B5EF4-FFF2-40B4-BE49-F238E27FC236}">
                <a16:creationId xmlns:a16="http://schemas.microsoft.com/office/drawing/2014/main" id="{0CE9AB86-3755-0942-AE92-B91C8919C908}"/>
              </a:ext>
            </a:extLst>
          </p:cNvPr>
          <p:cNvSpPr txBox="1"/>
          <p:nvPr/>
        </p:nvSpPr>
        <p:spPr>
          <a:xfrm>
            <a:off x="7914481" y="2454777"/>
            <a:ext cx="1000125" cy="707886"/>
          </a:xfrm>
          <a:prstGeom prst="rect">
            <a:avLst/>
          </a:prstGeom>
          <a:noFill/>
        </p:spPr>
        <p:txBody>
          <a:bodyPr wrap="square" rtlCol="0">
            <a:spAutoFit/>
          </a:bodyPr>
          <a:lstStyle/>
          <a:p>
            <a:r>
              <a:rPr kumimoji="1" lang="en-US" altLang="zh-CN" sz="2000" dirty="0"/>
              <a:t>N</a:t>
            </a:r>
            <a:r>
              <a:rPr kumimoji="1" lang="zh-CN" altLang="en-US" sz="2000" dirty="0"/>
              <a:t>除源后为</a:t>
            </a:r>
            <a:r>
              <a:rPr kumimoji="1" lang="en-US" altLang="zh-CN" sz="2000" dirty="0"/>
              <a:t>N</a:t>
            </a:r>
            <a:r>
              <a:rPr kumimoji="1" lang="en-US" altLang="zh-CN" sz="1600" dirty="0"/>
              <a:t>0</a:t>
            </a:r>
            <a:endParaRPr kumimoji="1"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16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5" presetClass="entr" presetSubtype="10" fill="hold" nodeType="clickEffect">
                                  <p:stCondLst>
                                    <p:cond delay="0"/>
                                  </p:stCondLst>
                                  <p:childTnLst>
                                    <p:set>
                                      <p:cBhvr>
                                        <p:cTn id="10" dur="1" fill="hold">
                                          <p:stCondLst>
                                            <p:cond delay="0"/>
                                          </p:stCondLst>
                                        </p:cTn>
                                        <p:tgtEl>
                                          <p:spTgt spid="6162"/>
                                        </p:tgtEl>
                                        <p:attrNameLst>
                                          <p:attrName>style.visibility</p:attrName>
                                        </p:attrNameLst>
                                      </p:cBhvr>
                                      <p:to>
                                        <p:strVal val="visible"/>
                                      </p:to>
                                    </p:set>
                                    <p:animEffect transition="in" filter="checkerboard(across)">
                                      <p:cBhvr>
                                        <p:cTn id="11" dur="500"/>
                                        <p:tgtEl>
                                          <p:spTgt spid="616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6169"/>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5" presetClass="entr" presetSubtype="10" fill="hold" nodeType="clickEffect">
                                  <p:stCondLst>
                                    <p:cond delay="0"/>
                                  </p:stCondLst>
                                  <p:childTnLst>
                                    <p:set>
                                      <p:cBhvr>
                                        <p:cTn id="19" dur="1" fill="hold">
                                          <p:stCondLst>
                                            <p:cond delay="0"/>
                                          </p:stCondLst>
                                        </p:cTn>
                                        <p:tgtEl>
                                          <p:spTgt spid="6172"/>
                                        </p:tgtEl>
                                        <p:attrNameLst>
                                          <p:attrName>style.visibility</p:attrName>
                                        </p:attrNameLst>
                                      </p:cBhvr>
                                      <p:to>
                                        <p:strVal val="visible"/>
                                      </p:to>
                                    </p:set>
                                    <p:animEffect transition="in" filter="checkerboard(across)">
                                      <p:cBhvr>
                                        <p:cTn id="20" dur="500"/>
                                        <p:tgtEl>
                                          <p:spTgt spid="617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6170"/>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5" presetClass="entr" presetSubtype="10" fill="hold" nodeType="clickEffect">
                                  <p:stCondLst>
                                    <p:cond delay="0"/>
                                  </p:stCondLst>
                                  <p:childTnLst>
                                    <p:set>
                                      <p:cBhvr>
                                        <p:cTn id="28" dur="1" fill="hold">
                                          <p:stCondLst>
                                            <p:cond delay="0"/>
                                          </p:stCondLst>
                                        </p:cTn>
                                        <p:tgtEl>
                                          <p:spTgt spid="6171"/>
                                        </p:tgtEl>
                                        <p:attrNameLst>
                                          <p:attrName>style.visibility</p:attrName>
                                        </p:attrNameLst>
                                      </p:cBhvr>
                                      <p:to>
                                        <p:strVal val="visible"/>
                                      </p:to>
                                    </p:set>
                                    <p:animEffect transition="in" filter="checkerboard(across)">
                                      <p:cBhvr>
                                        <p:cTn id="29" dur="500"/>
                                        <p:tgtEl>
                                          <p:spTgt spid="6171"/>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6"/>
                                        </p:tgtEl>
                                        <p:attrNameLst>
                                          <p:attrName>style.visibility</p:attrName>
                                        </p:attrNameLst>
                                      </p:cBhvr>
                                      <p:to>
                                        <p:strVal val="visible"/>
                                      </p:to>
                                    </p:set>
                                  </p:childTnLst>
                                </p:cTn>
                              </p:par>
                              <p:par>
                                <p:cTn id="44" presetID="4" presetClass="entr" presetSubtype="16" fill="hold" nodeType="withEffect">
                                  <p:stCondLst>
                                    <p:cond delay="0"/>
                                  </p:stCondLst>
                                  <p:childTnLst>
                                    <p:set>
                                      <p:cBhvr>
                                        <p:cTn id="45" dur="1" fill="hold">
                                          <p:stCondLst>
                                            <p:cond delay="0"/>
                                          </p:stCondLst>
                                        </p:cTn>
                                        <p:tgtEl>
                                          <p:spTgt spid="15390"/>
                                        </p:tgtEl>
                                        <p:attrNameLst>
                                          <p:attrName>style.visibility</p:attrName>
                                        </p:attrNameLst>
                                      </p:cBhvr>
                                      <p:to>
                                        <p:strVal val="visible"/>
                                      </p:to>
                                    </p:set>
                                    <p:animEffect transition="in" filter="box(in)">
                                      <p:cBhvr>
                                        <p:cTn id="46" dur="500"/>
                                        <p:tgtEl>
                                          <p:spTgt spid="15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3" grpId="0" autoUpdateAnimBg="0"/>
      <p:bldP spid="6169" grpId="0" autoUpdateAnimBg="0"/>
      <p:bldP spid="6170"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对象 7"/>
          <p:cNvGraphicFramePr>
            <a:graphicFrameLocks noChangeAspect="1"/>
          </p:cNvGraphicFramePr>
          <p:nvPr/>
        </p:nvGraphicFramePr>
        <p:xfrm>
          <a:off x="381000" y="2303463"/>
          <a:ext cx="6791325" cy="1989137"/>
        </p:xfrm>
        <a:graphic>
          <a:graphicData uri="http://schemas.openxmlformats.org/presentationml/2006/ole">
            <mc:AlternateContent xmlns:mc="http://schemas.openxmlformats.org/markup-compatibility/2006">
              <mc:Choice xmlns:v="urn:schemas-microsoft-com:vml" Requires="v">
                <p:oleObj spid="_x0000_s25810" name="Visio" r:id="rId3" imgW="4140964" imgH="1216768" progId="Visio.Drawing.11">
                  <p:embed/>
                </p:oleObj>
              </mc:Choice>
              <mc:Fallback>
                <p:oleObj name="Visio" r:id="rId3" imgW="4140964" imgH="1216768" progId="Visio.Drawing.11">
                  <p:embed/>
                  <p:pic>
                    <p:nvPicPr>
                      <p:cNvPr id="0" name="对象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303463"/>
                        <a:ext cx="6791325" cy="198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03" name="AutoShape 4">
            <a:hlinkClick r:id="" action="ppaction://hlinkshowjump?jump=nextslide" highlightClick="1">
              <a:snd r:embed="rId5" name="chimes.wav"/>
            </a:hlinkClick>
          </p:cNvPr>
          <p:cNvSpPr>
            <a:spLocks noChangeAspect="1" noChangeArrowheads="1"/>
          </p:cNvSpPr>
          <p:nvPr/>
        </p:nvSpPr>
        <p:spPr bwMode="auto">
          <a:xfrm>
            <a:off x="8458200" y="6478588"/>
            <a:ext cx="306388" cy="306387"/>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25604" name="AutoShape 5">
            <a:hlinkClick r:id="" action="ppaction://hlinkshowjump?jump=lastslideviewed" highlightClick="1"/>
          </p:cNvPr>
          <p:cNvSpPr>
            <a:spLocks noChangeAspect="1" noChangeArrowheads="1"/>
          </p:cNvSpPr>
          <p:nvPr/>
        </p:nvSpPr>
        <p:spPr bwMode="auto">
          <a:xfrm>
            <a:off x="7848600" y="6478588"/>
            <a:ext cx="306388" cy="306387"/>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25605" name="AutoShape 6">
            <a:hlinkClick r:id="" action="ppaction://hlinkshowjump?jump=firstslide" highlightClick="1"/>
          </p:cNvPr>
          <p:cNvSpPr>
            <a:spLocks noChangeAspect="1" noChangeArrowheads="1"/>
          </p:cNvSpPr>
          <p:nvPr/>
        </p:nvSpPr>
        <p:spPr bwMode="auto">
          <a:xfrm>
            <a:off x="7543800" y="6478588"/>
            <a:ext cx="306388" cy="306387"/>
          </a:xfrm>
          <a:prstGeom prst="actionButtonHome">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25606" name="AutoShape 7">
            <a:hlinkClick r:id="" action="ppaction://hlinkshowjump?jump=endshow" highlightClick="1"/>
          </p:cNvPr>
          <p:cNvSpPr>
            <a:spLocks noChangeAspect="1" noChangeArrowheads="1"/>
          </p:cNvSpPr>
          <p:nvPr/>
        </p:nvSpPr>
        <p:spPr bwMode="auto">
          <a:xfrm>
            <a:off x="8761413" y="6478588"/>
            <a:ext cx="306387" cy="306387"/>
          </a:xfrm>
          <a:prstGeom prst="actionButtonBlank">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a:solidFill>
                  <a:srgbClr val="204060"/>
                </a:solidFill>
                <a:latin typeface="Arial Black" panose="020B0A04020102020204" pitchFamily="34" charset="0"/>
                <a:ea typeface="楷体_GB2312" pitchFamily="49" charset="-122"/>
              </a:rPr>
              <a:t>X</a:t>
            </a:r>
          </a:p>
        </p:txBody>
      </p:sp>
      <p:sp>
        <p:nvSpPr>
          <p:cNvPr id="25607" name="AutoShape 8">
            <a:hlinkClick r:id="" action="ppaction://hlinkshowjump?jump=previousslide" highlightClick="1"/>
          </p:cNvPr>
          <p:cNvSpPr>
            <a:spLocks noChangeAspect="1" noChangeArrowheads="1"/>
          </p:cNvSpPr>
          <p:nvPr/>
        </p:nvSpPr>
        <p:spPr bwMode="auto">
          <a:xfrm>
            <a:off x="8153400" y="6477000"/>
            <a:ext cx="306388" cy="306388"/>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a:solidFill>
                <a:srgbClr val="000000"/>
              </a:solidFill>
              <a:latin typeface="Times New Roman" panose="02020603050405020304" pitchFamily="18" charset="0"/>
              <a:ea typeface="楷体_GB2312" pitchFamily="49" charset="-122"/>
            </a:endParaRPr>
          </a:p>
        </p:txBody>
      </p:sp>
      <p:graphicFrame>
        <p:nvGraphicFramePr>
          <p:cNvPr id="25608" name="Object 2"/>
          <p:cNvGraphicFramePr>
            <a:graphicFrameLocks noChangeAspect="1"/>
          </p:cNvGraphicFramePr>
          <p:nvPr/>
        </p:nvGraphicFramePr>
        <p:xfrm>
          <a:off x="4294188" y="366713"/>
          <a:ext cx="3249612" cy="561975"/>
        </p:xfrm>
        <a:graphic>
          <a:graphicData uri="http://schemas.openxmlformats.org/presentationml/2006/ole">
            <mc:AlternateContent xmlns:mc="http://schemas.openxmlformats.org/markup-compatibility/2006">
              <mc:Choice xmlns:v="urn:schemas-microsoft-com:vml" Requires="v">
                <p:oleObj spid="_x0000_s25811" name="Equation" r:id="rId6" imgW="1479612" imgH="177756" progId="Equation.DSMT4">
                  <p:embed/>
                </p:oleObj>
              </mc:Choice>
              <mc:Fallback>
                <p:oleObj name="Equation" r:id="rId6" imgW="1479612" imgH="177756" progId="Equation.DSMT4">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94188" y="366713"/>
                        <a:ext cx="3249612"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85" name="Rectangle 21"/>
          <p:cNvSpPr>
            <a:spLocks noChangeArrowheads="1"/>
          </p:cNvSpPr>
          <p:nvPr/>
        </p:nvSpPr>
        <p:spPr bwMode="auto">
          <a:xfrm>
            <a:off x="179388" y="908050"/>
            <a:ext cx="11271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4000">
                <a:solidFill>
                  <a:srgbClr val="FF00FF"/>
                </a:solidFill>
                <a:latin typeface="Times New Roman" panose="02020603050405020304" pitchFamily="18" charset="0"/>
                <a:ea typeface="楷体_GB2312" pitchFamily="49" charset="-122"/>
              </a:rPr>
              <a:t> </a:t>
            </a:r>
            <a:r>
              <a:rPr lang="zh-CN" altLang="en-US">
                <a:solidFill>
                  <a:srgbClr val="CC0099"/>
                </a:solidFill>
                <a:latin typeface="Times New Roman" panose="02020603050405020304" pitchFamily="18" charset="0"/>
                <a:ea typeface="楷体_GB2312" pitchFamily="49" charset="-122"/>
              </a:rPr>
              <a:t>解：</a:t>
            </a:r>
          </a:p>
        </p:txBody>
      </p:sp>
      <p:sp>
        <p:nvSpPr>
          <p:cNvPr id="19479" name="Rectangle 22"/>
          <p:cNvSpPr>
            <a:spLocks noChangeArrowheads="1"/>
          </p:cNvSpPr>
          <p:nvPr/>
        </p:nvSpPr>
        <p:spPr bwMode="auto">
          <a:xfrm>
            <a:off x="900113" y="1052513"/>
            <a:ext cx="4176712"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rgbClr val="000000"/>
                </a:solidFill>
                <a:latin typeface="Times New Roman" panose="02020603050405020304" pitchFamily="18" charset="0"/>
                <a:ea typeface="楷体_GB2312" pitchFamily="49" charset="-122"/>
              </a:rPr>
              <a:t>将电流流过的</a:t>
            </a:r>
            <a:r>
              <a:rPr lang="en-US" altLang="zh-CN" sz="2800">
                <a:solidFill>
                  <a:srgbClr val="000000"/>
                </a:solidFill>
                <a:latin typeface="Times New Roman" panose="02020603050405020304" pitchFamily="18" charset="0"/>
                <a:ea typeface="楷体_GB2312" pitchFamily="49" charset="-122"/>
              </a:rPr>
              <a:t>ab</a:t>
            </a:r>
            <a:r>
              <a:rPr lang="zh-CN" altLang="en-US" sz="2800">
                <a:solidFill>
                  <a:srgbClr val="000000"/>
                </a:solidFill>
                <a:latin typeface="Times New Roman" panose="02020603050405020304" pitchFamily="18" charset="0"/>
                <a:ea typeface="楷体_GB2312" pitchFamily="49" charset="-122"/>
              </a:rPr>
              <a:t>支路作为外电路，将</a:t>
            </a:r>
            <a:r>
              <a:rPr lang="en-US" altLang="zh-CN" sz="2800">
                <a:solidFill>
                  <a:srgbClr val="000000"/>
                </a:solidFill>
                <a:latin typeface="Times New Roman" panose="02020603050405020304" pitchFamily="18" charset="0"/>
                <a:ea typeface="楷体_GB2312" pitchFamily="49" charset="-122"/>
              </a:rPr>
              <a:t>ab</a:t>
            </a:r>
            <a:r>
              <a:rPr lang="zh-CN" altLang="en-US" sz="2800">
                <a:solidFill>
                  <a:srgbClr val="000000"/>
                </a:solidFill>
                <a:latin typeface="Times New Roman" panose="02020603050405020304" pitchFamily="18" charset="0"/>
                <a:ea typeface="楷体_GB2312" pitchFamily="49" charset="-122"/>
              </a:rPr>
              <a:t>端以左的电路用戴维南定理等效。</a:t>
            </a:r>
          </a:p>
        </p:txBody>
      </p:sp>
      <p:graphicFrame>
        <p:nvGraphicFramePr>
          <p:cNvPr id="19465" name="Object 9"/>
          <p:cNvGraphicFramePr>
            <a:graphicFrameLocks noChangeAspect="1"/>
          </p:cNvGraphicFramePr>
          <p:nvPr/>
        </p:nvGraphicFramePr>
        <p:xfrm>
          <a:off x="1116013" y="4221163"/>
          <a:ext cx="3243262" cy="573087"/>
        </p:xfrm>
        <a:graphic>
          <a:graphicData uri="http://schemas.openxmlformats.org/presentationml/2006/ole">
            <mc:AlternateContent xmlns:mc="http://schemas.openxmlformats.org/markup-compatibility/2006">
              <mc:Choice xmlns:v="urn:schemas-microsoft-com:vml" Requires="v">
                <p:oleObj spid="_x0000_s25812" name="Equation" r:id="rId8" imgW="1161988" imgH="133219" progId="Equation.DSMT4">
                  <p:embed/>
                </p:oleObj>
              </mc:Choice>
              <mc:Fallback>
                <p:oleObj name="Equation" r:id="rId8" imgW="1161988" imgH="133219" progId="Equation.DSMT4">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16013" y="4221163"/>
                        <a:ext cx="3243262" cy="573087"/>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303" name="Object 6"/>
          <p:cNvGraphicFramePr>
            <a:graphicFrameLocks noChangeAspect="1"/>
          </p:cNvGraphicFramePr>
          <p:nvPr/>
        </p:nvGraphicFramePr>
        <p:xfrm>
          <a:off x="5829300" y="5157788"/>
          <a:ext cx="2935288" cy="1020762"/>
        </p:xfrm>
        <a:graphic>
          <a:graphicData uri="http://schemas.openxmlformats.org/presentationml/2006/ole">
            <mc:AlternateContent xmlns:mc="http://schemas.openxmlformats.org/markup-compatibility/2006">
              <mc:Choice xmlns:v="urn:schemas-microsoft-com:vml" Requires="v">
                <p:oleObj spid="_x0000_s25813" name="Equation" r:id="rId10" imgW="1034939" imgH="292056" progId="Equation.DSMT4">
                  <p:embed/>
                </p:oleObj>
              </mc:Choice>
              <mc:Fallback>
                <p:oleObj name="Equation" r:id="rId10" imgW="1034939" imgH="292056" progId="Equation.DSMT4">
                  <p:embed/>
                  <p:pic>
                    <p:nvPicPr>
                      <p:cNvPr id="0"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29300" y="5157788"/>
                        <a:ext cx="2935288" cy="1020762"/>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304" name="Object 7"/>
          <p:cNvGraphicFramePr>
            <a:graphicFrameLocks noChangeAspect="1"/>
          </p:cNvGraphicFramePr>
          <p:nvPr/>
        </p:nvGraphicFramePr>
        <p:xfrm>
          <a:off x="5364163" y="4149725"/>
          <a:ext cx="1784350" cy="627063"/>
        </p:xfrm>
        <a:graphic>
          <a:graphicData uri="http://schemas.openxmlformats.org/presentationml/2006/ole">
            <mc:AlternateContent xmlns:mc="http://schemas.openxmlformats.org/markup-compatibility/2006">
              <mc:Choice xmlns:v="urn:schemas-microsoft-com:vml" Requires="v">
                <p:oleObj spid="_x0000_s25814" name="Equation" r:id="rId12" imgW="590661" imgH="139525" progId="Equation.DSMT4">
                  <p:embed/>
                </p:oleObj>
              </mc:Choice>
              <mc:Fallback>
                <p:oleObj name="Equation" r:id="rId12" imgW="590661" imgH="139525" progId="Equation.DSMT4">
                  <p:embed/>
                  <p:pic>
                    <p:nvPicPr>
                      <p:cNvPr id="0"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64163" y="4149725"/>
                        <a:ext cx="1784350" cy="627063"/>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14" name="AutoShape 5">
            <a:hlinkClick r:id="" action="ppaction://hlinkshowjump?jump=nextslide"/>
          </p:cNvPr>
          <p:cNvSpPr>
            <a:spLocks noChangeArrowheads="1"/>
          </p:cNvSpPr>
          <p:nvPr/>
        </p:nvSpPr>
        <p:spPr bwMode="auto">
          <a:xfrm>
            <a:off x="323850" y="115888"/>
            <a:ext cx="1295400" cy="685800"/>
          </a:xfrm>
          <a:prstGeom prst="flowChartConnector">
            <a:avLst/>
          </a:prstGeom>
          <a:gradFill rotWithShape="0">
            <a:gsLst>
              <a:gs pos="0">
                <a:srgbClr val="66FF66"/>
              </a:gs>
              <a:gs pos="100000">
                <a:srgbClr val="2F762F"/>
              </a:gs>
            </a:gsLst>
            <a:path path="shape">
              <a:fillToRect l="50000" t="50000" r="50000" b="50000"/>
            </a:path>
          </a:gra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a:solidFill>
                  <a:schemeClr val="bg1"/>
                </a:solidFill>
                <a:latin typeface="Times New Roman" panose="02020603050405020304" pitchFamily="18" charset="0"/>
                <a:ea typeface="楷体_GB2312" pitchFamily="49" charset="-122"/>
              </a:rPr>
              <a:t>例题</a:t>
            </a:r>
          </a:p>
        </p:txBody>
      </p:sp>
      <p:sp>
        <p:nvSpPr>
          <p:cNvPr id="4" name="Rectangle 7"/>
          <p:cNvSpPr>
            <a:spLocks noChangeArrowheads="1"/>
          </p:cNvSpPr>
          <p:nvPr/>
        </p:nvSpPr>
        <p:spPr bwMode="auto">
          <a:xfrm>
            <a:off x="381000" y="838200"/>
            <a:ext cx="8077200" cy="76200"/>
          </a:xfrm>
          <a:prstGeom prst="rect">
            <a:avLst/>
          </a:prstGeom>
          <a:gradFill rotWithShape="0">
            <a:gsLst>
              <a:gs pos="0">
                <a:schemeClr val="bg1"/>
              </a:gs>
              <a:gs pos="100000">
                <a:schemeClr val="bg1">
                  <a:gamma/>
                  <a:shade val="46275"/>
                  <a:invGamma/>
                </a:schemeClr>
              </a:gs>
            </a:gsLst>
            <a:path path="shape">
              <a:fillToRect l="50000" t="50000" r="50000" b="50000"/>
            </a:path>
          </a:gradFill>
          <a:ln w="9525">
            <a:noFill/>
            <a:miter lim="800000"/>
            <a:headEnd/>
            <a:tailEnd/>
          </a:ln>
          <a:effectLst/>
        </p:spPr>
        <p:txBody>
          <a:bodyPr/>
          <a:lstStyle/>
          <a:p>
            <a:pPr eaLnBrk="1" hangingPunct="1">
              <a:defRPr/>
            </a:pPr>
            <a:endParaRPr lang="zh-CN" altLang="zh-CN" sz="4000">
              <a:ea typeface="楷体_GB2312"/>
            </a:endParaRPr>
          </a:p>
        </p:txBody>
      </p:sp>
      <p:sp>
        <p:nvSpPr>
          <p:cNvPr id="19477" name="Oval 8"/>
          <p:cNvSpPr>
            <a:spLocks noChangeArrowheads="1"/>
          </p:cNvSpPr>
          <p:nvPr/>
        </p:nvSpPr>
        <p:spPr bwMode="auto">
          <a:xfrm>
            <a:off x="152400" y="685800"/>
            <a:ext cx="381000" cy="381000"/>
          </a:xfrm>
          <a:prstGeom prst="ellipse">
            <a:avLst/>
          </a:prstGeom>
          <a:gradFill rotWithShape="0">
            <a:gsLst>
              <a:gs pos="0">
                <a:srgbClr val="FF3300"/>
              </a:gs>
              <a:gs pos="100000">
                <a:srgbClr val="A12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25617" name="Rectangle 2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graphicFrame>
        <p:nvGraphicFramePr>
          <p:cNvPr id="25618" name="对象 2"/>
          <p:cNvGraphicFramePr>
            <a:graphicFrameLocks noChangeAspect="1"/>
          </p:cNvGraphicFramePr>
          <p:nvPr/>
        </p:nvGraphicFramePr>
        <p:xfrm>
          <a:off x="5273675" y="765175"/>
          <a:ext cx="3794125" cy="1941513"/>
        </p:xfrm>
        <a:graphic>
          <a:graphicData uri="http://schemas.openxmlformats.org/presentationml/2006/ole">
            <mc:AlternateContent xmlns:mc="http://schemas.openxmlformats.org/markup-compatibility/2006">
              <mc:Choice xmlns:v="urn:schemas-microsoft-com:vml" Requires="v">
                <p:oleObj spid="_x0000_s25815" name="Visio" r:id="rId14" imgW="2298924" imgH="1185493" progId="Visio.Drawing.11">
                  <p:embed/>
                </p:oleObj>
              </mc:Choice>
              <mc:Fallback>
                <p:oleObj name="Visio" r:id="rId14" imgW="2298924" imgH="1185493" progId="Visio.Drawing.11">
                  <p:embed/>
                  <p:pic>
                    <p:nvPicPr>
                      <p:cNvPr id="0" name="对象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273675" y="765175"/>
                        <a:ext cx="3794125" cy="194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19" name="Rectangle 3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25620" name="Rectangle 3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graphicFrame>
        <p:nvGraphicFramePr>
          <p:cNvPr id="10" name="对象 9"/>
          <p:cNvGraphicFramePr>
            <a:graphicFrameLocks noChangeAspect="1"/>
          </p:cNvGraphicFramePr>
          <p:nvPr/>
        </p:nvGraphicFramePr>
        <p:xfrm>
          <a:off x="1270000" y="2436813"/>
          <a:ext cx="6840538" cy="2000250"/>
        </p:xfrm>
        <a:graphic>
          <a:graphicData uri="http://schemas.openxmlformats.org/presentationml/2006/ole">
            <mc:AlternateContent xmlns:mc="http://schemas.openxmlformats.org/markup-compatibility/2006">
              <mc:Choice xmlns:v="urn:schemas-microsoft-com:vml" Requires="v">
                <p:oleObj spid="_x0000_s25816" name="Visio" r:id="rId16" imgW="4140964" imgH="1216768" progId="Visio.Drawing.11">
                  <p:embed/>
                </p:oleObj>
              </mc:Choice>
              <mc:Fallback>
                <p:oleObj name="Visio" r:id="rId16" imgW="4140964" imgH="1216768" progId="Visio.Drawing.11">
                  <p:embed/>
                  <p:pic>
                    <p:nvPicPr>
                      <p:cNvPr id="0" name="对象 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270000" y="2436813"/>
                        <a:ext cx="6840538"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矩形 13"/>
          <p:cNvSpPr>
            <a:spLocks noChangeArrowheads="1"/>
          </p:cNvSpPr>
          <p:nvPr/>
        </p:nvSpPr>
        <p:spPr bwMode="auto">
          <a:xfrm>
            <a:off x="381000" y="5327650"/>
            <a:ext cx="206692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rgbClr val="000000"/>
                </a:solidFill>
                <a:latin typeface="Times New Roman" panose="02020603050405020304" pitchFamily="18" charset="0"/>
                <a:ea typeface="楷体_GB2312" pitchFamily="49" charset="-122"/>
              </a:rPr>
              <a:t>用戴维南等效电路置换</a:t>
            </a:r>
            <a:endParaRPr lang="zh-CN" altLang="en-US">
              <a:solidFill>
                <a:srgbClr val="000000"/>
              </a:solidFill>
              <a:latin typeface="Times New Roman" panose="02020603050405020304" pitchFamily="18" charset="0"/>
              <a:ea typeface="楷体_GB2312" pitchFamily="49" charset="-122"/>
            </a:endParaRPr>
          </a:p>
        </p:txBody>
      </p:sp>
      <p:sp>
        <p:nvSpPr>
          <p:cNvPr id="25623" name="Rectangle 3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graphicFrame>
        <p:nvGraphicFramePr>
          <p:cNvPr id="16" name="对象 15"/>
          <p:cNvGraphicFramePr>
            <a:graphicFrameLocks noChangeAspect="1"/>
          </p:cNvGraphicFramePr>
          <p:nvPr/>
        </p:nvGraphicFramePr>
        <p:xfrm>
          <a:off x="2124075" y="4859338"/>
          <a:ext cx="3468688" cy="1892300"/>
        </p:xfrm>
        <a:graphic>
          <a:graphicData uri="http://schemas.openxmlformats.org/presentationml/2006/ole">
            <mc:AlternateContent xmlns:mc="http://schemas.openxmlformats.org/markup-compatibility/2006">
              <mc:Choice xmlns:v="urn:schemas-microsoft-com:vml" Requires="v">
                <p:oleObj spid="_x0000_s25817" name="Visio" r:id="rId18" imgW="1977347" imgH="1084122" progId="Visio.Drawing.11">
                  <p:embed/>
                </p:oleObj>
              </mc:Choice>
              <mc:Fallback>
                <p:oleObj name="Visio" r:id="rId18" imgW="1977347" imgH="1084122" progId="Visio.Drawing.11">
                  <p:embed/>
                  <p:pic>
                    <p:nvPicPr>
                      <p:cNvPr id="0" name="对象 1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124075" y="4859338"/>
                        <a:ext cx="3468688"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矩形 24"/>
          <p:cNvSpPr/>
          <p:nvPr/>
        </p:nvSpPr>
        <p:spPr>
          <a:xfrm>
            <a:off x="1714500" y="285750"/>
            <a:ext cx="2646363" cy="584200"/>
          </a:xfrm>
          <a:prstGeom prst="rect">
            <a:avLst/>
          </a:prstGeom>
        </p:spPr>
        <p:txBody>
          <a:bodyPr wrap="none">
            <a:spAutoFit/>
          </a:bodyPr>
          <a:lstStyle/>
          <a:p>
            <a:pPr eaLnBrk="1" hangingPunct="1">
              <a:defRPr/>
            </a:pPr>
            <a:r>
              <a:rPr lang="zh-CN" altLang="en-US" dirty="0">
                <a:latin typeface="+mn-ea"/>
                <a:ea typeface="+mn-ea"/>
              </a:rPr>
              <a:t>用戴维南定理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28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9479"/>
                                        </p:tgtEl>
                                        <p:attrNameLst>
                                          <p:attrName>style.visibility</p:attrName>
                                        </p:attrNameLst>
                                      </p:cBhvr>
                                      <p:to>
                                        <p:strVal val="visible"/>
                                      </p:to>
                                    </p:set>
                                    <p:animEffect transition="in" filter="fade">
                                      <p:cBhvr>
                                        <p:cTn id="11" dur="500"/>
                                        <p:tgtEl>
                                          <p:spTgt spid="1947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 presetClass="entr" presetSubtype="8"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8" fill="hold" nodeType="clickEffect">
                                  <p:stCondLst>
                                    <p:cond delay="0"/>
                                  </p:stCondLst>
                                  <p:childTnLst>
                                    <p:set>
                                      <p:cBhvr>
                                        <p:cTn id="21" dur="1" fill="hold">
                                          <p:stCondLst>
                                            <p:cond delay="0"/>
                                          </p:stCondLst>
                                        </p:cTn>
                                        <p:tgtEl>
                                          <p:spTgt spid="19465"/>
                                        </p:tgtEl>
                                        <p:attrNameLst>
                                          <p:attrName>style.visibility</p:attrName>
                                        </p:attrNameLst>
                                      </p:cBhvr>
                                      <p:to>
                                        <p:strVal val="visible"/>
                                      </p:to>
                                    </p:set>
                                    <p:anim calcmode="lin" valueType="num">
                                      <p:cBhvr additive="base">
                                        <p:cTn id="22" dur="500" fill="hold"/>
                                        <p:tgtEl>
                                          <p:spTgt spid="19465"/>
                                        </p:tgtEl>
                                        <p:attrNameLst>
                                          <p:attrName>ppt_x</p:attrName>
                                        </p:attrNameLst>
                                      </p:cBhvr>
                                      <p:tavLst>
                                        <p:tav tm="0">
                                          <p:val>
                                            <p:strVal val="0-#ppt_w/2"/>
                                          </p:val>
                                        </p:tav>
                                        <p:tav tm="100000">
                                          <p:val>
                                            <p:strVal val="#ppt_x"/>
                                          </p:val>
                                        </p:tav>
                                      </p:tavLst>
                                    </p:anim>
                                    <p:anim calcmode="lin" valueType="num">
                                      <p:cBhvr additive="base">
                                        <p:cTn id="23" dur="500" fill="hold"/>
                                        <p:tgtEl>
                                          <p:spTgt spid="19465"/>
                                        </p:tgtEl>
                                        <p:attrNameLst>
                                          <p:attrName>ppt_y</p:attrName>
                                        </p:attrNameLst>
                                      </p:cBhvr>
                                      <p:tavLst>
                                        <p:tav tm="0">
                                          <p:val>
                                            <p:strVal val="#ppt_y"/>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2"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1+#ppt_w/2"/>
                                          </p:val>
                                        </p:tav>
                                        <p:tav tm="100000">
                                          <p:val>
                                            <p:strVal val="#ppt_x"/>
                                          </p:val>
                                        </p:tav>
                                      </p:tavLst>
                                    </p:anim>
                                    <p:anim calcmode="lin" valueType="num">
                                      <p:cBhvr additive="base">
                                        <p:cTn id="29"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 presetClass="entr" presetSubtype="2" fill="hold" nodeType="clickEffect">
                                  <p:stCondLst>
                                    <p:cond delay="0"/>
                                  </p:stCondLst>
                                  <p:childTnLst>
                                    <p:set>
                                      <p:cBhvr>
                                        <p:cTn id="33" dur="1" fill="hold">
                                          <p:stCondLst>
                                            <p:cond delay="0"/>
                                          </p:stCondLst>
                                        </p:cTn>
                                        <p:tgtEl>
                                          <p:spTgt spid="11304"/>
                                        </p:tgtEl>
                                        <p:attrNameLst>
                                          <p:attrName>style.visibility</p:attrName>
                                        </p:attrNameLst>
                                      </p:cBhvr>
                                      <p:to>
                                        <p:strVal val="visible"/>
                                      </p:to>
                                    </p:set>
                                    <p:anim calcmode="lin" valueType="num">
                                      <p:cBhvr additive="base">
                                        <p:cTn id="34" dur="500" fill="hold"/>
                                        <p:tgtEl>
                                          <p:spTgt spid="11304"/>
                                        </p:tgtEl>
                                        <p:attrNameLst>
                                          <p:attrName>ppt_x</p:attrName>
                                        </p:attrNameLst>
                                      </p:cBhvr>
                                      <p:tavLst>
                                        <p:tav tm="0">
                                          <p:val>
                                            <p:strVal val="1+#ppt_w/2"/>
                                          </p:val>
                                        </p:tav>
                                        <p:tav tm="100000">
                                          <p:val>
                                            <p:strVal val="#ppt_x"/>
                                          </p:val>
                                        </p:tav>
                                      </p:tavLst>
                                    </p:anim>
                                    <p:anim calcmode="lin" valueType="num">
                                      <p:cBhvr additive="base">
                                        <p:cTn id="35" dur="500" fill="hold"/>
                                        <p:tgtEl>
                                          <p:spTgt spid="11304"/>
                                        </p:tgtEl>
                                        <p:attrNameLst>
                                          <p:attrName>ppt_y</p:attrName>
                                        </p:attrNameLst>
                                      </p:cBhvr>
                                      <p:tavLst>
                                        <p:tav tm="0">
                                          <p:val>
                                            <p:strVal val="#ppt_y"/>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barn(inVertical)">
                                      <p:cBhvr>
                                        <p:cTn id="40" dur="500"/>
                                        <p:tgtEl>
                                          <p:spTgt spid="14"/>
                                        </p:tgtEl>
                                      </p:cBhvr>
                                    </p:animEffect>
                                  </p:childTnLst>
                                </p:cTn>
                              </p:par>
                              <p:par>
                                <p:cTn id="41" presetID="42"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1000"/>
                                        <p:tgtEl>
                                          <p:spTgt spid="16"/>
                                        </p:tgtEl>
                                      </p:cBhvr>
                                    </p:animEffect>
                                    <p:anim calcmode="lin" valueType="num">
                                      <p:cBhvr>
                                        <p:cTn id="44" dur="1000" fill="hold"/>
                                        <p:tgtEl>
                                          <p:spTgt spid="16"/>
                                        </p:tgtEl>
                                        <p:attrNameLst>
                                          <p:attrName>ppt_x</p:attrName>
                                        </p:attrNameLst>
                                      </p:cBhvr>
                                      <p:tavLst>
                                        <p:tav tm="0">
                                          <p:val>
                                            <p:strVal val="#ppt_x"/>
                                          </p:val>
                                        </p:tav>
                                        <p:tav tm="100000">
                                          <p:val>
                                            <p:strVal val="#ppt_x"/>
                                          </p:val>
                                        </p:tav>
                                      </p:tavLst>
                                    </p:anim>
                                    <p:anim calcmode="lin" valueType="num">
                                      <p:cBhvr>
                                        <p:cTn id="4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nodeType="clickEffect">
                                  <p:stCondLst>
                                    <p:cond delay="0"/>
                                  </p:stCondLst>
                                  <p:childTnLst>
                                    <p:set>
                                      <p:cBhvr>
                                        <p:cTn id="49" dur="1" fill="hold">
                                          <p:stCondLst>
                                            <p:cond delay="0"/>
                                          </p:stCondLst>
                                        </p:cTn>
                                        <p:tgtEl>
                                          <p:spTgt spid="11303"/>
                                        </p:tgtEl>
                                        <p:attrNameLst>
                                          <p:attrName>style.visibility</p:attrName>
                                        </p:attrNameLst>
                                      </p:cBhvr>
                                      <p:to>
                                        <p:strVal val="visible"/>
                                      </p:to>
                                    </p:set>
                                    <p:animEffect transition="in" filter="wipe(left)">
                                      <p:cBhvr>
                                        <p:cTn id="50" dur="500"/>
                                        <p:tgtEl>
                                          <p:spTgt spid="11303"/>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194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5" grpId="0" autoUpdateAnimBg="0"/>
      <p:bldP spid="19479" grpId="0"/>
      <p:bldP spid="19477" grpId="0" animBg="1" autoUpdateAnimBg="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323850" y="0"/>
            <a:ext cx="4876800" cy="990600"/>
          </a:xfrm>
        </p:spPr>
        <p:txBody>
          <a:bodyPr/>
          <a:lstStyle/>
          <a:p>
            <a:pPr eaLnBrk="1" hangingPunct="1"/>
            <a:r>
              <a:rPr lang="zh-CN" altLang="en-US" sz="4000" b="1">
                <a:latin typeface="宋体" panose="02010600030101010101" pitchFamily="2" charset="-122"/>
                <a:ea typeface="楷体_GB2312" pitchFamily="49" charset="-122"/>
              </a:rPr>
              <a:t>和   的计算</a:t>
            </a:r>
            <a:r>
              <a:rPr lang="zh-CN" altLang="en-US">
                <a:latin typeface="黑体" panose="02010609060101010101" pitchFamily="49" charset="-122"/>
                <a:ea typeface="楷体_GB2312" pitchFamily="49" charset="-122"/>
              </a:rPr>
              <a:t> </a:t>
            </a:r>
            <a:endParaRPr lang="zh-CN" altLang="en-US" b="1">
              <a:solidFill>
                <a:schemeClr val="bg1"/>
              </a:solidFill>
              <a:ea typeface="楷体_GB2312" pitchFamily="49" charset="-122"/>
            </a:endParaRPr>
          </a:p>
        </p:txBody>
      </p:sp>
      <p:grpSp>
        <p:nvGrpSpPr>
          <p:cNvPr id="2" name="Group 21"/>
          <p:cNvGrpSpPr>
            <a:grpSpLocks/>
          </p:cNvGrpSpPr>
          <p:nvPr/>
        </p:nvGrpSpPr>
        <p:grpSpPr bwMode="auto">
          <a:xfrm>
            <a:off x="1042988" y="2981325"/>
            <a:ext cx="6769100" cy="519113"/>
            <a:chOff x="288" y="3585"/>
            <a:chExt cx="3410" cy="327"/>
          </a:xfrm>
        </p:grpSpPr>
        <p:sp>
          <p:nvSpPr>
            <p:cNvPr id="26647" name="Rectangle 14"/>
            <p:cNvSpPr>
              <a:spLocks noChangeArrowheads="1"/>
            </p:cNvSpPr>
            <p:nvPr/>
          </p:nvSpPr>
          <p:spPr bwMode="auto">
            <a:xfrm>
              <a:off x="432" y="3585"/>
              <a:ext cx="32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rgbClr val="000000"/>
                  </a:solidFill>
                  <a:latin typeface="楷体_GB2312" pitchFamily="49" charset="-122"/>
                  <a:ea typeface="楷体_GB2312" pitchFamily="49" charset="-122"/>
                </a:rPr>
                <a:t>简单电阻电路情况，用串并联。</a:t>
              </a:r>
            </a:p>
          </p:txBody>
        </p:sp>
        <p:sp>
          <p:nvSpPr>
            <p:cNvPr id="26648" name="Oval 19"/>
            <p:cNvSpPr>
              <a:spLocks noChangeArrowheads="1"/>
            </p:cNvSpPr>
            <p:nvPr/>
          </p:nvSpPr>
          <p:spPr bwMode="auto">
            <a:xfrm>
              <a:off x="288" y="3696"/>
              <a:ext cx="96" cy="96"/>
            </a:xfrm>
            <a:prstGeom prst="ellipse">
              <a:avLst/>
            </a:prstGeom>
            <a:gradFill rotWithShape="0">
              <a:gsLst>
                <a:gs pos="0">
                  <a:srgbClr val="FF0000"/>
                </a:gs>
                <a:gs pos="100000">
                  <a:srgbClr val="760000"/>
                </a:gs>
              </a:gsLst>
              <a:path path="shape">
                <a:fillToRect l="50000" t="50000" r="50000" b="50000"/>
              </a:path>
            </a:gra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grpSp>
      <p:grpSp>
        <p:nvGrpSpPr>
          <p:cNvPr id="3" name="Group 22"/>
          <p:cNvGrpSpPr>
            <a:grpSpLocks/>
          </p:cNvGrpSpPr>
          <p:nvPr/>
        </p:nvGrpSpPr>
        <p:grpSpPr bwMode="auto">
          <a:xfrm>
            <a:off x="1042988" y="3789363"/>
            <a:ext cx="3343275" cy="519112"/>
            <a:chOff x="288" y="3969"/>
            <a:chExt cx="1594" cy="327"/>
          </a:xfrm>
        </p:grpSpPr>
        <p:sp>
          <p:nvSpPr>
            <p:cNvPr id="26645" name="Rectangle 15"/>
            <p:cNvSpPr>
              <a:spLocks noChangeArrowheads="1"/>
            </p:cNvSpPr>
            <p:nvPr/>
          </p:nvSpPr>
          <p:spPr bwMode="auto">
            <a:xfrm>
              <a:off x="432" y="3969"/>
              <a:ext cx="145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rgbClr val="000000"/>
                  </a:solidFill>
                  <a:latin typeface="楷体_GB2312" pitchFamily="49" charset="-122"/>
                  <a:ea typeface="楷体_GB2312" pitchFamily="49" charset="-122"/>
                </a:rPr>
                <a:t>含受控电源的情况</a:t>
              </a:r>
            </a:p>
          </p:txBody>
        </p:sp>
        <p:sp>
          <p:nvSpPr>
            <p:cNvPr id="26646" name="Oval 20"/>
            <p:cNvSpPr>
              <a:spLocks noChangeArrowheads="1"/>
            </p:cNvSpPr>
            <p:nvPr/>
          </p:nvSpPr>
          <p:spPr bwMode="auto">
            <a:xfrm>
              <a:off x="288" y="4080"/>
              <a:ext cx="96" cy="96"/>
            </a:xfrm>
            <a:prstGeom prst="ellipse">
              <a:avLst/>
            </a:prstGeom>
            <a:gradFill rotWithShape="0">
              <a:gsLst>
                <a:gs pos="0">
                  <a:srgbClr val="FF0000"/>
                </a:gs>
                <a:gs pos="100000">
                  <a:srgbClr val="760000"/>
                </a:gs>
              </a:gsLst>
              <a:path path="shape">
                <a:fillToRect l="50000" t="50000" r="50000" b="50000"/>
              </a:path>
            </a:gra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grpSp>
      <p:sp>
        <p:nvSpPr>
          <p:cNvPr id="8215" name="Rectangle 23"/>
          <p:cNvSpPr>
            <a:spLocks noChangeArrowheads="1"/>
          </p:cNvSpPr>
          <p:nvPr/>
        </p:nvSpPr>
        <p:spPr bwMode="auto">
          <a:xfrm>
            <a:off x="381000" y="838200"/>
            <a:ext cx="8077200" cy="76200"/>
          </a:xfrm>
          <a:prstGeom prst="rect">
            <a:avLst/>
          </a:prstGeom>
          <a:gradFill rotWithShape="0">
            <a:gsLst>
              <a:gs pos="0">
                <a:schemeClr val="bg1"/>
              </a:gs>
              <a:gs pos="100000">
                <a:schemeClr val="bg1">
                  <a:gamma/>
                  <a:shade val="46275"/>
                  <a:invGamma/>
                </a:schemeClr>
              </a:gs>
            </a:gsLst>
            <a:path path="shape">
              <a:fillToRect l="50000" t="50000" r="50000" b="50000"/>
            </a:path>
          </a:gradFill>
          <a:ln w="9525">
            <a:noFill/>
            <a:miter lim="800000"/>
            <a:headEnd/>
            <a:tailEnd/>
          </a:ln>
          <a:effectLst/>
        </p:spPr>
        <p:txBody>
          <a:bodyPr/>
          <a:lstStyle/>
          <a:p>
            <a:pPr eaLnBrk="1" hangingPunct="1">
              <a:defRPr/>
            </a:pPr>
            <a:endParaRPr lang="zh-CN" altLang="zh-CN" sz="4000">
              <a:ea typeface="楷体_GB2312"/>
            </a:endParaRPr>
          </a:p>
        </p:txBody>
      </p:sp>
      <p:graphicFrame>
        <p:nvGraphicFramePr>
          <p:cNvPr id="26630" name="Object 2"/>
          <p:cNvGraphicFramePr>
            <a:graphicFrameLocks noChangeAspect="1"/>
          </p:cNvGraphicFramePr>
          <p:nvPr/>
        </p:nvGraphicFramePr>
        <p:xfrm>
          <a:off x="684213" y="71438"/>
          <a:ext cx="685800" cy="822325"/>
        </p:xfrm>
        <a:graphic>
          <a:graphicData uri="http://schemas.openxmlformats.org/presentationml/2006/ole">
            <mc:AlternateContent xmlns:mc="http://schemas.openxmlformats.org/markup-compatibility/2006">
              <mc:Choice xmlns:v="urn:schemas-microsoft-com:vml" Requires="v">
                <p:oleObj spid="_x0000_s26764" name="Equation" r:id="rId3" imgW="101797" imgH="133219" progId="Equation.3">
                  <p:embed/>
                </p:oleObj>
              </mc:Choice>
              <mc:Fallback>
                <p:oleObj name="Equation" r:id="rId3" imgW="101797" imgH="133219"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71438"/>
                        <a:ext cx="685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631" name="Object 3"/>
          <p:cNvGraphicFramePr>
            <a:graphicFrameLocks noChangeAspect="1"/>
          </p:cNvGraphicFramePr>
          <p:nvPr/>
        </p:nvGraphicFramePr>
        <p:xfrm>
          <a:off x="1979613" y="152400"/>
          <a:ext cx="685800" cy="746125"/>
        </p:xfrm>
        <a:graphic>
          <a:graphicData uri="http://schemas.openxmlformats.org/presentationml/2006/ole">
            <mc:AlternateContent xmlns:mc="http://schemas.openxmlformats.org/markup-compatibility/2006">
              <mc:Choice xmlns:v="urn:schemas-microsoft-com:vml" Requires="v">
                <p:oleObj spid="_x0000_s26765" name="Equation" r:id="rId5" imgW="95090" imgH="133219" progId="Equation.3">
                  <p:embed/>
                </p:oleObj>
              </mc:Choice>
              <mc:Fallback>
                <p:oleObj name="Equation" r:id="rId5" imgW="95090" imgH="133219"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9613" y="152400"/>
                        <a:ext cx="685800"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 name="Group 6"/>
          <p:cNvGrpSpPr>
            <a:grpSpLocks/>
          </p:cNvGrpSpPr>
          <p:nvPr/>
        </p:nvGrpSpPr>
        <p:grpSpPr bwMode="auto">
          <a:xfrm>
            <a:off x="762000" y="981075"/>
            <a:ext cx="8382000" cy="1139825"/>
            <a:chOff x="385" y="663"/>
            <a:chExt cx="5280" cy="718"/>
          </a:xfrm>
        </p:grpSpPr>
        <p:sp>
          <p:nvSpPr>
            <p:cNvPr id="26643" name="Text Box 27"/>
            <p:cNvSpPr txBox="1">
              <a:spLocks noChangeArrowheads="1"/>
            </p:cNvSpPr>
            <p:nvPr/>
          </p:nvSpPr>
          <p:spPr bwMode="auto">
            <a:xfrm>
              <a:off x="385" y="709"/>
              <a:ext cx="528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a:solidFill>
                    <a:srgbClr val="0000FF"/>
                  </a:solidFill>
                  <a:latin typeface="Times New Roman" panose="02020603050405020304" pitchFamily="18" charset="0"/>
                  <a:ea typeface="楷体_GB2312" pitchFamily="49" charset="-122"/>
                </a:rPr>
                <a:t>开路电压</a:t>
              </a:r>
              <a:r>
                <a:rPr lang="zh-CN" altLang="en-US">
                  <a:solidFill>
                    <a:schemeClr val="bg1"/>
                  </a:solidFill>
                  <a:latin typeface="Times New Roman" panose="02020603050405020304" pitchFamily="18" charset="0"/>
                  <a:ea typeface="楷体_GB2312" pitchFamily="49" charset="-122"/>
                </a:rPr>
                <a:t>     </a:t>
              </a:r>
              <a:r>
                <a:rPr lang="zh-CN" altLang="en-US">
                  <a:solidFill>
                    <a:srgbClr val="0000FF"/>
                  </a:solidFill>
                  <a:latin typeface="Times New Roman" panose="02020603050405020304" pitchFamily="18" charset="0"/>
                  <a:ea typeface="楷体_GB2312" pitchFamily="49" charset="-122"/>
                </a:rPr>
                <a:t>的计算：</a:t>
              </a:r>
              <a:r>
                <a:rPr lang="zh-CN" altLang="en-US">
                  <a:solidFill>
                    <a:srgbClr val="000000"/>
                  </a:solidFill>
                  <a:latin typeface="Times New Roman" panose="02020603050405020304" pitchFamily="18" charset="0"/>
                  <a:ea typeface="楷体_GB2312" pitchFamily="49" charset="-122"/>
                </a:rPr>
                <a:t>可以用以前介绍的各种方法。</a:t>
              </a:r>
            </a:p>
          </p:txBody>
        </p:sp>
        <p:graphicFrame>
          <p:nvGraphicFramePr>
            <p:cNvPr id="26644" name="Object 6"/>
            <p:cNvGraphicFramePr>
              <a:graphicFrameLocks noChangeAspect="1"/>
            </p:cNvGraphicFramePr>
            <p:nvPr/>
          </p:nvGraphicFramePr>
          <p:xfrm>
            <a:off x="1470" y="663"/>
            <a:ext cx="363" cy="408"/>
          </p:xfrm>
          <a:graphic>
            <a:graphicData uri="http://schemas.openxmlformats.org/presentationml/2006/ole">
              <mc:AlternateContent xmlns:mc="http://schemas.openxmlformats.org/markup-compatibility/2006">
                <mc:Choice xmlns:v="urn:schemas-microsoft-com:vml" Requires="v">
                  <p:oleObj spid="_x0000_s26766" name="Equation" r:id="rId7" imgW="101797" imgH="133219" progId="Equation.DSMT4">
                    <p:embed/>
                  </p:oleObj>
                </mc:Choice>
                <mc:Fallback>
                  <p:oleObj name="Equation" r:id="rId7" imgW="101797" imgH="133219"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70" y="663"/>
                          <a:ext cx="363" cy="408"/>
                        </a:xfrm>
                        <a:prstGeom prst="rect">
                          <a:avLst/>
                        </a:prstGeom>
                        <a:noFill/>
                        <a:ln>
                          <a:noFill/>
                        </a:ln>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 name="Group 32"/>
          <p:cNvGrpSpPr>
            <a:grpSpLocks/>
          </p:cNvGrpSpPr>
          <p:nvPr/>
        </p:nvGrpSpPr>
        <p:grpSpPr bwMode="auto">
          <a:xfrm>
            <a:off x="684213" y="2205038"/>
            <a:ext cx="5410200" cy="593725"/>
            <a:chOff x="384" y="1440"/>
            <a:chExt cx="3408" cy="374"/>
          </a:xfrm>
        </p:grpSpPr>
        <p:sp>
          <p:nvSpPr>
            <p:cNvPr id="26641" name="Text Box 29"/>
            <p:cNvSpPr txBox="1">
              <a:spLocks noChangeArrowheads="1"/>
            </p:cNvSpPr>
            <p:nvPr/>
          </p:nvSpPr>
          <p:spPr bwMode="auto">
            <a:xfrm>
              <a:off x="384" y="1440"/>
              <a:ext cx="340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a:solidFill>
                    <a:srgbClr val="0000FF"/>
                  </a:solidFill>
                  <a:latin typeface="Times New Roman" panose="02020603050405020304" pitchFamily="18" charset="0"/>
                  <a:ea typeface="楷体_GB2312" pitchFamily="49" charset="-122"/>
                </a:rPr>
                <a:t>戴维南等效电阻</a:t>
              </a:r>
              <a:r>
                <a:rPr lang="zh-CN" altLang="en-US">
                  <a:solidFill>
                    <a:srgbClr val="66FF33"/>
                  </a:solidFill>
                  <a:latin typeface="Times New Roman" panose="02020603050405020304" pitchFamily="18" charset="0"/>
                  <a:ea typeface="楷体_GB2312" pitchFamily="49" charset="-122"/>
                </a:rPr>
                <a:t>    </a:t>
              </a:r>
              <a:r>
                <a:rPr lang="zh-CN" altLang="en-US">
                  <a:solidFill>
                    <a:srgbClr val="0000FF"/>
                  </a:solidFill>
                  <a:latin typeface="Times New Roman" panose="02020603050405020304" pitchFamily="18" charset="0"/>
                  <a:ea typeface="楷体_GB2312" pitchFamily="49" charset="-122"/>
                </a:rPr>
                <a:t>的计算</a:t>
              </a:r>
            </a:p>
          </p:txBody>
        </p:sp>
        <p:graphicFrame>
          <p:nvGraphicFramePr>
            <p:cNvPr id="26642" name="Object 5"/>
            <p:cNvGraphicFramePr>
              <a:graphicFrameLocks noChangeAspect="1"/>
            </p:cNvGraphicFramePr>
            <p:nvPr/>
          </p:nvGraphicFramePr>
          <p:xfrm>
            <a:off x="2249" y="1440"/>
            <a:ext cx="312" cy="374"/>
          </p:xfrm>
          <a:graphic>
            <a:graphicData uri="http://schemas.openxmlformats.org/presentationml/2006/ole">
              <mc:AlternateContent xmlns:mc="http://schemas.openxmlformats.org/markup-compatibility/2006">
                <mc:Choice xmlns:v="urn:schemas-microsoft-com:vml" Requires="v">
                  <p:oleObj spid="_x0000_s26767" name="Equation" r:id="rId9" imgW="95090" imgH="133219" progId="Equation.DSMT4">
                    <p:embed/>
                  </p:oleObj>
                </mc:Choice>
                <mc:Fallback>
                  <p:oleObj name="Equation" r:id="rId9" imgW="95090" imgH="133219"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49" y="1440"/>
                          <a:ext cx="31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8225" name="Oval 33"/>
          <p:cNvSpPr>
            <a:spLocks noChangeArrowheads="1"/>
          </p:cNvSpPr>
          <p:nvPr/>
        </p:nvSpPr>
        <p:spPr bwMode="auto">
          <a:xfrm>
            <a:off x="152400" y="685800"/>
            <a:ext cx="381000" cy="381000"/>
          </a:xfrm>
          <a:prstGeom prst="ellipse">
            <a:avLst/>
          </a:prstGeom>
          <a:gradFill rotWithShape="0">
            <a:gsLst>
              <a:gs pos="0">
                <a:srgbClr val="FF3300"/>
              </a:gs>
              <a:gs pos="100000">
                <a:srgbClr val="A12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graphicFrame>
        <p:nvGraphicFramePr>
          <p:cNvPr id="8226" name="Object 4"/>
          <p:cNvGraphicFramePr>
            <a:graphicFrameLocks noChangeAspect="1"/>
          </p:cNvGraphicFramePr>
          <p:nvPr/>
        </p:nvGraphicFramePr>
        <p:xfrm>
          <a:off x="1331913" y="4552950"/>
          <a:ext cx="4327525" cy="1252538"/>
        </p:xfrm>
        <a:graphic>
          <a:graphicData uri="http://schemas.openxmlformats.org/presentationml/2006/ole">
            <mc:AlternateContent xmlns:mc="http://schemas.openxmlformats.org/markup-compatibility/2006">
              <mc:Choice xmlns:v="urn:schemas-microsoft-com:vml" Requires="v">
                <p:oleObj spid="_x0000_s26768" name="公式" r:id="rId11" imgW="1390835" imgH="387438" progId="Equation.3">
                  <p:embed/>
                </p:oleObj>
              </mc:Choice>
              <mc:Fallback>
                <p:oleObj name="公式" r:id="rId11" imgW="1390835" imgH="387438" progId="Equation.3">
                  <p:embed/>
                  <p:pic>
                    <p:nvPicPr>
                      <p:cNvPr id="0" name="Object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31913" y="4552950"/>
                        <a:ext cx="4327525" cy="12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36" name="AutoShape 0">
            <a:hlinkClick r:id="" action="ppaction://hlinkshowjump?jump=nextslide" highlightClick="1"/>
          </p:cNvPr>
          <p:cNvSpPr>
            <a:spLocks noChangeAspect="1" noChangeArrowheads="1"/>
          </p:cNvSpPr>
          <p:nvPr/>
        </p:nvSpPr>
        <p:spPr bwMode="auto">
          <a:xfrm>
            <a:off x="8458200" y="6478588"/>
            <a:ext cx="306388" cy="306387"/>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26637" name="AutoShape 1">
            <a:hlinkClick r:id="" action="ppaction://hlinkshowjump?jump=lastslideviewed" highlightClick="1"/>
          </p:cNvPr>
          <p:cNvSpPr>
            <a:spLocks noChangeAspect="1" noChangeArrowheads="1"/>
          </p:cNvSpPr>
          <p:nvPr/>
        </p:nvSpPr>
        <p:spPr bwMode="auto">
          <a:xfrm>
            <a:off x="7848600" y="6478588"/>
            <a:ext cx="306388" cy="306387"/>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26638" name="AutoShape 2">
            <a:hlinkClick r:id="" action="ppaction://hlinkshowjump?jump=firstslide" highlightClick="1"/>
          </p:cNvPr>
          <p:cNvSpPr>
            <a:spLocks noChangeAspect="1" noChangeArrowheads="1"/>
          </p:cNvSpPr>
          <p:nvPr/>
        </p:nvSpPr>
        <p:spPr bwMode="auto">
          <a:xfrm>
            <a:off x="7543800" y="6478588"/>
            <a:ext cx="306388" cy="306387"/>
          </a:xfrm>
          <a:prstGeom prst="actionButtonHome">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26639" name="AutoShape 3">
            <a:hlinkClick r:id="" action="ppaction://hlinkshowjump?jump=endshow" highlightClick="1"/>
          </p:cNvPr>
          <p:cNvSpPr>
            <a:spLocks noChangeAspect="1" noChangeArrowheads="1"/>
          </p:cNvSpPr>
          <p:nvPr/>
        </p:nvSpPr>
        <p:spPr bwMode="auto">
          <a:xfrm>
            <a:off x="8761413" y="6478588"/>
            <a:ext cx="306387" cy="306387"/>
          </a:xfrm>
          <a:prstGeom prst="actionButtonBlank">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a:solidFill>
                  <a:srgbClr val="204060"/>
                </a:solidFill>
                <a:latin typeface="Arial Black" panose="020B0A04020102020204" pitchFamily="34" charset="0"/>
                <a:ea typeface="楷体_GB2312" pitchFamily="49" charset="-122"/>
              </a:rPr>
              <a:t>X</a:t>
            </a:r>
          </a:p>
        </p:txBody>
      </p:sp>
      <p:sp>
        <p:nvSpPr>
          <p:cNvPr id="26640" name="AutoShape 4">
            <a:hlinkClick r:id="" action="ppaction://hlinkshowjump?jump=previousslide" highlightClick="1"/>
          </p:cNvPr>
          <p:cNvSpPr>
            <a:spLocks noChangeAspect="1" noChangeArrowheads="1"/>
          </p:cNvSpPr>
          <p:nvPr/>
        </p:nvSpPr>
        <p:spPr bwMode="auto">
          <a:xfrm>
            <a:off x="8153400" y="6477000"/>
            <a:ext cx="306388" cy="306388"/>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a:solidFill>
                <a:srgbClr val="000000"/>
              </a:solidFill>
              <a:latin typeface="Times New Roman" panose="02020603050405020304" pitchFamily="18" charset="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499"/>
                                          </p:stCondLst>
                                        </p:cTn>
                                        <p:tgtEl>
                                          <p:spTgt spid="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2" fill="hold" nodeType="clickEffect">
                                  <p:stCondLst>
                                    <p:cond delay="0"/>
                                  </p:stCondLst>
                                  <p:childTnLst>
                                    <p:set>
                                      <p:cBhvr>
                                        <p:cTn id="20" dur="1" fill="hold">
                                          <p:stCondLst>
                                            <p:cond delay="0"/>
                                          </p:stCondLst>
                                        </p:cTn>
                                        <p:tgtEl>
                                          <p:spTgt spid="8226"/>
                                        </p:tgtEl>
                                        <p:attrNameLst>
                                          <p:attrName>style.visibility</p:attrName>
                                        </p:attrNameLst>
                                      </p:cBhvr>
                                      <p:to>
                                        <p:strVal val="visible"/>
                                      </p:to>
                                    </p:set>
                                    <p:anim calcmode="lin" valueType="num">
                                      <p:cBhvr additive="base">
                                        <p:cTn id="21" dur="500" fill="hold"/>
                                        <p:tgtEl>
                                          <p:spTgt spid="8226"/>
                                        </p:tgtEl>
                                        <p:attrNameLst>
                                          <p:attrName>ppt_x</p:attrName>
                                        </p:attrNameLst>
                                      </p:cBhvr>
                                      <p:tavLst>
                                        <p:tav tm="0">
                                          <p:val>
                                            <p:strVal val="1+#ppt_w/2"/>
                                          </p:val>
                                        </p:tav>
                                        <p:tav tm="100000">
                                          <p:val>
                                            <p:strVal val="#ppt_x"/>
                                          </p:val>
                                        </p:tav>
                                      </p:tavLst>
                                    </p:anim>
                                    <p:anim calcmode="lin" valueType="num">
                                      <p:cBhvr additive="base">
                                        <p:cTn id="22" dur="500" fill="hold"/>
                                        <p:tgtEl>
                                          <p:spTgt spid="8226"/>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8225"/>
                                        </p:tgtEl>
                                        <p:attrNameLst>
                                          <p:attrName>style.visibility</p:attrName>
                                        </p:attrNameLst>
                                      </p:cBhvr>
                                      <p:to>
                                        <p:strVal val="visible"/>
                                      </p:to>
                                    </p:set>
                                    <p:anim calcmode="lin" valueType="num">
                                      <p:cBhvr additive="base">
                                        <p:cTn id="27" dur="500" fill="hold"/>
                                        <p:tgtEl>
                                          <p:spTgt spid="8225"/>
                                        </p:tgtEl>
                                        <p:attrNameLst>
                                          <p:attrName>ppt_x</p:attrName>
                                        </p:attrNameLst>
                                      </p:cBhvr>
                                      <p:tavLst>
                                        <p:tav tm="0">
                                          <p:val>
                                            <p:strVal val="0-#ppt_w/2"/>
                                          </p:val>
                                        </p:tav>
                                        <p:tav tm="100000">
                                          <p:val>
                                            <p:strVal val="#ppt_x"/>
                                          </p:val>
                                        </p:tav>
                                      </p:tavLst>
                                    </p:anim>
                                    <p:anim calcmode="lin" valueType="num">
                                      <p:cBhvr additive="base">
                                        <p:cTn id="28" dur="500" fill="hold"/>
                                        <p:tgtEl>
                                          <p:spTgt spid="82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2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650" name="Object 2"/>
          <p:cNvGraphicFramePr>
            <a:graphicFrameLocks noChangeAspect="1"/>
          </p:cNvGraphicFramePr>
          <p:nvPr/>
        </p:nvGraphicFramePr>
        <p:xfrm>
          <a:off x="1692275" y="4545013"/>
          <a:ext cx="2216150" cy="1404937"/>
        </p:xfrm>
        <a:graphic>
          <a:graphicData uri="http://schemas.openxmlformats.org/presentationml/2006/ole">
            <mc:AlternateContent xmlns:mc="http://schemas.openxmlformats.org/markup-compatibility/2006">
              <mc:Choice xmlns:v="urn:schemas-microsoft-com:vml" Requires="v">
                <p:oleObj spid="_x0000_s27786" name="Visio" r:id="rId3" imgW="939849" imgH="565194" progId="Visio.Drawing.6">
                  <p:embed/>
                </p:oleObj>
              </mc:Choice>
              <mc:Fallback>
                <p:oleObj name="Visio" r:id="rId3" imgW="939849" imgH="565194" progId="Visio.Drawing.6">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4545013"/>
                        <a:ext cx="2216150" cy="1404937"/>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651" name="Object 3"/>
          <p:cNvGraphicFramePr>
            <a:graphicFrameLocks noChangeAspect="1"/>
          </p:cNvGraphicFramePr>
          <p:nvPr/>
        </p:nvGraphicFramePr>
        <p:xfrm>
          <a:off x="3924300" y="3322638"/>
          <a:ext cx="1220788" cy="969962"/>
        </p:xfrm>
        <a:graphic>
          <a:graphicData uri="http://schemas.openxmlformats.org/presentationml/2006/ole">
            <mc:AlternateContent xmlns:mc="http://schemas.openxmlformats.org/markup-compatibility/2006">
              <mc:Choice xmlns:v="urn:schemas-microsoft-com:vml" Requires="v">
                <p:oleObj spid="_x0000_s27787" name="Equation" r:id="rId5" imgW="400087" imgH="292056" progId="Equation.DSMT4">
                  <p:embed/>
                </p:oleObj>
              </mc:Choice>
              <mc:Fallback>
                <p:oleObj name="Equation" r:id="rId5" imgW="400087" imgH="292056"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4300" y="3322638"/>
                        <a:ext cx="1220788" cy="969962"/>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652" name="Rectangle 13"/>
          <p:cNvSpPr>
            <a:spLocks noChangeArrowheads="1"/>
          </p:cNvSpPr>
          <p:nvPr/>
        </p:nvSpPr>
        <p:spPr bwMode="auto">
          <a:xfrm>
            <a:off x="457200" y="1012825"/>
            <a:ext cx="42258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dirty="0">
                <a:solidFill>
                  <a:srgbClr val="0000FF"/>
                </a:solidFill>
                <a:latin typeface="Times New Roman" panose="02020603050405020304" pitchFamily="18" charset="0"/>
                <a:ea typeface="楷体_GB2312" pitchFamily="49" charset="-122"/>
              </a:rPr>
              <a:t>Ⅰ.</a:t>
            </a:r>
            <a:r>
              <a:rPr lang="zh-CN" altLang="en-US" sz="2800" dirty="0">
                <a:solidFill>
                  <a:srgbClr val="0000FF"/>
                </a:solidFill>
                <a:latin typeface="Times New Roman" panose="02020603050405020304" pitchFamily="18" charset="0"/>
                <a:ea typeface="楷体_GB2312" pitchFamily="49" charset="-122"/>
              </a:rPr>
              <a:t>外加电源法（先除源）</a:t>
            </a:r>
          </a:p>
        </p:txBody>
      </p:sp>
      <p:sp>
        <p:nvSpPr>
          <p:cNvPr id="27653" name="Text Box 16"/>
          <p:cNvSpPr txBox="1">
            <a:spLocks noChangeArrowheads="1"/>
          </p:cNvSpPr>
          <p:nvPr/>
        </p:nvSpPr>
        <p:spPr bwMode="auto">
          <a:xfrm>
            <a:off x="990600" y="1524000"/>
            <a:ext cx="7848600" cy="244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solidFill>
                  <a:srgbClr val="000000"/>
                </a:solidFill>
                <a:latin typeface="楷体_GB2312" pitchFamily="49" charset="-122"/>
                <a:ea typeface="楷体_GB2312" pitchFamily="49" charset="-122"/>
              </a:rPr>
              <a:t>先将网络</a:t>
            </a:r>
            <a:r>
              <a:rPr lang="en-US" altLang="zh-CN" sz="2800">
                <a:solidFill>
                  <a:srgbClr val="000000"/>
                </a:solidFill>
                <a:latin typeface="Times New Roman" panose="02020603050405020304" pitchFamily="18" charset="0"/>
                <a:ea typeface="楷体_GB2312" pitchFamily="49" charset="-122"/>
              </a:rPr>
              <a:t>N</a:t>
            </a:r>
            <a:r>
              <a:rPr lang="zh-CN" altLang="en-US" sz="2800">
                <a:solidFill>
                  <a:srgbClr val="000000"/>
                </a:solidFill>
                <a:latin typeface="Times New Roman" panose="02020603050405020304" pitchFamily="18" charset="0"/>
                <a:ea typeface="楷体_GB2312" pitchFamily="49" charset="-122"/>
              </a:rPr>
              <a:t>内部的所有独立源置零，受控源保持不变。然后对</a:t>
            </a:r>
            <a:r>
              <a:rPr lang="zh-CN" altLang="en-US" sz="2800">
                <a:solidFill>
                  <a:srgbClr val="000000"/>
                </a:solidFill>
                <a:latin typeface="楷体_GB2312" pitchFamily="49" charset="-122"/>
                <a:ea typeface="楷体_GB2312" pitchFamily="49" charset="-122"/>
              </a:rPr>
              <a:t>除源后的网络</a:t>
            </a:r>
            <a:r>
              <a:rPr lang="en-US" altLang="zh-CN" sz="2800">
                <a:solidFill>
                  <a:srgbClr val="000000"/>
                </a:solidFill>
                <a:latin typeface="Times New Roman" panose="02020603050405020304" pitchFamily="18" charset="0"/>
                <a:ea typeface="楷体_GB2312" pitchFamily="49" charset="-122"/>
              </a:rPr>
              <a:t>N</a:t>
            </a:r>
            <a:r>
              <a:rPr lang="en-US" altLang="zh-CN" sz="2800" b="0" baseline="-25000">
                <a:solidFill>
                  <a:srgbClr val="000000"/>
                </a:solidFill>
                <a:latin typeface="宋体" panose="02010600030101010101" pitchFamily="2" charset="-122"/>
              </a:rPr>
              <a:t>0</a:t>
            </a:r>
            <a:r>
              <a:rPr lang="zh-CN" altLang="en-US" sz="2800">
                <a:solidFill>
                  <a:srgbClr val="000000"/>
                </a:solidFill>
                <a:latin typeface="楷体_GB2312" pitchFamily="49" charset="-122"/>
                <a:ea typeface="楷体_GB2312" pitchFamily="49" charset="-122"/>
              </a:rPr>
              <a:t>（含受控源）外加一个电压源</a:t>
            </a:r>
            <a:r>
              <a:rPr lang="en-US" altLang="zh-CN" sz="2800">
                <a:solidFill>
                  <a:srgbClr val="000000"/>
                </a:solidFill>
                <a:latin typeface="楷体_GB2312" pitchFamily="49" charset="-122"/>
                <a:ea typeface="楷体_GB2312" pitchFamily="49" charset="-122"/>
              </a:rPr>
              <a:t>u</a:t>
            </a:r>
            <a:r>
              <a:rPr lang="zh-CN" altLang="en-US" sz="2800">
                <a:solidFill>
                  <a:srgbClr val="000000"/>
                </a:solidFill>
                <a:latin typeface="楷体_GB2312" pitchFamily="49" charset="-122"/>
                <a:ea typeface="楷体_GB2312" pitchFamily="49" charset="-122"/>
              </a:rPr>
              <a:t>。设在该电压源作用下的端口电流为</a:t>
            </a:r>
            <a:r>
              <a:rPr lang="en-US" altLang="zh-CN" sz="2800">
                <a:solidFill>
                  <a:srgbClr val="000000"/>
                </a:solidFill>
                <a:latin typeface="楷体_GB2312" pitchFamily="49" charset="-122"/>
                <a:ea typeface="楷体_GB2312" pitchFamily="49" charset="-122"/>
              </a:rPr>
              <a:t>i,</a:t>
            </a:r>
            <a:r>
              <a:rPr lang="zh-CN" altLang="en-US" sz="2800">
                <a:solidFill>
                  <a:srgbClr val="000000"/>
                </a:solidFill>
                <a:latin typeface="楷体_GB2312" pitchFamily="49" charset="-122"/>
                <a:ea typeface="楷体_GB2312" pitchFamily="49" charset="-122"/>
              </a:rPr>
              <a:t>如图所示（关联方向），</a:t>
            </a:r>
          </a:p>
          <a:p>
            <a:pPr eaLnBrk="1" hangingPunct="1">
              <a:spcBef>
                <a:spcPct val="50000"/>
              </a:spcBef>
              <a:buFontTx/>
              <a:buNone/>
            </a:pPr>
            <a:r>
              <a:rPr lang="zh-CN" altLang="en-US" sz="2800">
                <a:solidFill>
                  <a:srgbClr val="000000"/>
                </a:solidFill>
                <a:latin typeface="楷体_GB2312" pitchFamily="49" charset="-122"/>
                <a:ea typeface="楷体_GB2312" pitchFamily="49" charset="-122"/>
              </a:rPr>
              <a:t>则等效输入电阻：</a:t>
            </a:r>
          </a:p>
        </p:txBody>
      </p:sp>
      <p:sp>
        <p:nvSpPr>
          <p:cNvPr id="10257" name="Rectangle 17"/>
          <p:cNvSpPr>
            <a:spLocks noChangeArrowheads="1"/>
          </p:cNvSpPr>
          <p:nvPr/>
        </p:nvSpPr>
        <p:spPr bwMode="auto">
          <a:xfrm>
            <a:off x="381000" y="838200"/>
            <a:ext cx="8077200" cy="76200"/>
          </a:xfrm>
          <a:prstGeom prst="rect">
            <a:avLst/>
          </a:prstGeom>
          <a:gradFill rotWithShape="0">
            <a:gsLst>
              <a:gs pos="0">
                <a:schemeClr val="bg1"/>
              </a:gs>
              <a:gs pos="100000">
                <a:schemeClr val="bg1">
                  <a:gamma/>
                  <a:shade val="46275"/>
                  <a:invGamma/>
                </a:schemeClr>
              </a:gs>
            </a:gsLst>
            <a:path path="shape">
              <a:fillToRect l="50000" t="50000" r="50000" b="50000"/>
            </a:path>
          </a:gradFill>
          <a:ln w="9525">
            <a:noFill/>
            <a:miter lim="800000"/>
            <a:headEnd/>
            <a:tailEnd/>
          </a:ln>
          <a:effectLst/>
        </p:spPr>
        <p:txBody>
          <a:bodyPr/>
          <a:lstStyle/>
          <a:p>
            <a:pPr eaLnBrk="1" hangingPunct="1">
              <a:defRPr/>
            </a:pPr>
            <a:endParaRPr lang="zh-CN" altLang="zh-CN" sz="4000"/>
          </a:p>
        </p:txBody>
      </p:sp>
      <p:sp>
        <p:nvSpPr>
          <p:cNvPr id="10258" name="Oval 18"/>
          <p:cNvSpPr>
            <a:spLocks noChangeArrowheads="1"/>
          </p:cNvSpPr>
          <p:nvPr/>
        </p:nvSpPr>
        <p:spPr bwMode="auto">
          <a:xfrm>
            <a:off x="152400" y="685800"/>
            <a:ext cx="381000" cy="381000"/>
          </a:xfrm>
          <a:prstGeom prst="ellipse">
            <a:avLst/>
          </a:prstGeom>
          <a:gradFill rotWithShape="0">
            <a:gsLst>
              <a:gs pos="0">
                <a:srgbClr val="FF3300"/>
              </a:gs>
              <a:gs pos="100000">
                <a:srgbClr val="A12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27656" name="Rectangle 19"/>
          <p:cNvSpPr>
            <a:spLocks noGrp="1" noChangeArrowheads="1"/>
          </p:cNvSpPr>
          <p:nvPr>
            <p:ph type="title"/>
          </p:nvPr>
        </p:nvSpPr>
        <p:spPr>
          <a:xfrm>
            <a:off x="381000" y="0"/>
            <a:ext cx="4876800" cy="990600"/>
          </a:xfrm>
          <a:noFill/>
        </p:spPr>
        <p:txBody>
          <a:bodyPr/>
          <a:lstStyle/>
          <a:p>
            <a:pPr eaLnBrk="1" hangingPunct="1"/>
            <a:r>
              <a:rPr lang="zh-CN" altLang="en-US" sz="4000" b="1">
                <a:latin typeface="宋体" panose="02010600030101010101" pitchFamily="2" charset="-122"/>
              </a:rPr>
              <a:t>   的计算方法</a:t>
            </a:r>
            <a:r>
              <a:rPr lang="zh-CN" altLang="en-US">
                <a:latin typeface="黑体" panose="02010609060101010101" pitchFamily="49" charset="-122"/>
                <a:ea typeface="黑体" panose="02010609060101010101" pitchFamily="49" charset="-122"/>
              </a:rPr>
              <a:t> </a:t>
            </a:r>
            <a:endParaRPr lang="zh-CN" altLang="en-US" b="1">
              <a:solidFill>
                <a:schemeClr val="bg1"/>
              </a:solidFill>
              <a:ea typeface="黑体" panose="02010609060101010101" pitchFamily="49" charset="-122"/>
            </a:endParaRPr>
          </a:p>
        </p:txBody>
      </p:sp>
      <p:graphicFrame>
        <p:nvGraphicFramePr>
          <p:cNvPr id="27657" name="Object 5"/>
          <p:cNvGraphicFramePr>
            <a:graphicFrameLocks noChangeAspect="1"/>
          </p:cNvGraphicFramePr>
          <p:nvPr/>
        </p:nvGraphicFramePr>
        <p:xfrm>
          <a:off x="1331913" y="234950"/>
          <a:ext cx="685800" cy="746125"/>
        </p:xfrm>
        <a:graphic>
          <a:graphicData uri="http://schemas.openxmlformats.org/presentationml/2006/ole">
            <mc:AlternateContent xmlns:mc="http://schemas.openxmlformats.org/markup-compatibility/2006">
              <mc:Choice xmlns:v="urn:schemas-microsoft-com:vml" Requires="v">
                <p:oleObj spid="_x0000_s27788" name="Equation" r:id="rId7" imgW="95090" imgH="133219" progId="Equation.3">
                  <p:embed/>
                </p:oleObj>
              </mc:Choice>
              <mc:Fallback>
                <p:oleObj name="Equation" r:id="rId7" imgW="95090" imgH="133219"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1913" y="234950"/>
                        <a:ext cx="685800"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658" name="AutoShape 0">
            <a:hlinkClick r:id="" action="ppaction://hlinkshowjump?jump=nextslide" highlightClick="1"/>
          </p:cNvPr>
          <p:cNvSpPr>
            <a:spLocks noChangeAspect="1" noChangeArrowheads="1"/>
          </p:cNvSpPr>
          <p:nvPr/>
        </p:nvSpPr>
        <p:spPr bwMode="auto">
          <a:xfrm>
            <a:off x="8458200" y="6478588"/>
            <a:ext cx="306388" cy="306387"/>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27659" name="AutoShape 1">
            <a:hlinkClick r:id="" action="ppaction://hlinkshowjump?jump=lastslideviewed" highlightClick="1"/>
          </p:cNvPr>
          <p:cNvSpPr>
            <a:spLocks noChangeAspect="1" noChangeArrowheads="1"/>
          </p:cNvSpPr>
          <p:nvPr/>
        </p:nvSpPr>
        <p:spPr bwMode="auto">
          <a:xfrm>
            <a:off x="7848600" y="6478588"/>
            <a:ext cx="306388" cy="306387"/>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27660" name="AutoShape 2">
            <a:hlinkClick r:id="" action="ppaction://hlinkshowjump?jump=firstslide" highlightClick="1"/>
          </p:cNvPr>
          <p:cNvSpPr>
            <a:spLocks noChangeAspect="1" noChangeArrowheads="1"/>
          </p:cNvSpPr>
          <p:nvPr/>
        </p:nvSpPr>
        <p:spPr bwMode="auto">
          <a:xfrm>
            <a:off x="7543800" y="6478588"/>
            <a:ext cx="306388" cy="306387"/>
          </a:xfrm>
          <a:prstGeom prst="actionButtonHome">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27661" name="AutoShape 3">
            <a:hlinkClick r:id="" action="ppaction://hlinkshowjump?jump=endshow" highlightClick="1"/>
          </p:cNvPr>
          <p:cNvSpPr>
            <a:spLocks noChangeAspect="1" noChangeArrowheads="1"/>
          </p:cNvSpPr>
          <p:nvPr/>
        </p:nvSpPr>
        <p:spPr bwMode="auto">
          <a:xfrm>
            <a:off x="8761413" y="6478588"/>
            <a:ext cx="306387" cy="306387"/>
          </a:xfrm>
          <a:prstGeom prst="actionButtonBlank">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a:solidFill>
                  <a:srgbClr val="204060"/>
                </a:solidFill>
                <a:latin typeface="Arial Black" panose="020B0A04020102020204" pitchFamily="34" charset="0"/>
                <a:ea typeface="隶书" panose="02010509060101010101" pitchFamily="49" charset="-122"/>
              </a:rPr>
              <a:t>X</a:t>
            </a:r>
          </a:p>
        </p:txBody>
      </p:sp>
      <p:sp>
        <p:nvSpPr>
          <p:cNvPr id="27662" name="AutoShape 4">
            <a:hlinkClick r:id="" action="ppaction://hlinkshowjump?jump=previousslide" highlightClick="1"/>
          </p:cNvPr>
          <p:cNvSpPr>
            <a:spLocks noChangeAspect="1" noChangeArrowheads="1"/>
          </p:cNvSpPr>
          <p:nvPr/>
        </p:nvSpPr>
        <p:spPr bwMode="auto">
          <a:xfrm>
            <a:off x="8153400" y="6477000"/>
            <a:ext cx="306388" cy="306388"/>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a:solidFill>
                <a:srgbClr val="000000"/>
              </a:solidFill>
              <a:latin typeface="Times New Roman" panose="02020603050405020304" pitchFamily="18" charset="0"/>
              <a:ea typeface="楷体_GB2312" pitchFamily="49" charset="-122"/>
            </a:endParaRPr>
          </a:p>
        </p:txBody>
      </p:sp>
      <p:graphicFrame>
        <p:nvGraphicFramePr>
          <p:cNvPr id="27663" name="Object 5"/>
          <p:cNvGraphicFramePr>
            <a:graphicFrameLocks noChangeAspect="1"/>
          </p:cNvGraphicFramePr>
          <p:nvPr/>
        </p:nvGraphicFramePr>
        <p:xfrm>
          <a:off x="5219700" y="4471988"/>
          <a:ext cx="2146300" cy="1409700"/>
        </p:xfrm>
        <a:graphic>
          <a:graphicData uri="http://schemas.openxmlformats.org/presentationml/2006/ole">
            <mc:AlternateContent xmlns:mc="http://schemas.openxmlformats.org/markup-compatibility/2006">
              <mc:Choice xmlns:v="urn:schemas-microsoft-com:vml" Requires="v">
                <p:oleObj spid="_x0000_s27789" name="Visio" r:id="rId9" imgW="907890" imgH="565194" progId="Visio.Drawing.11">
                  <p:embed/>
                </p:oleObj>
              </mc:Choice>
              <mc:Fallback>
                <p:oleObj name="Visio" r:id="rId9" imgW="907890" imgH="565194" progId="Visio.Drawing.11">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19700" y="4471988"/>
                        <a:ext cx="2146300" cy="1409700"/>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664" name="Object 6"/>
          <p:cNvGraphicFramePr>
            <a:graphicFrameLocks noChangeAspect="1"/>
          </p:cNvGraphicFramePr>
          <p:nvPr/>
        </p:nvGraphicFramePr>
        <p:xfrm>
          <a:off x="4108450" y="5000625"/>
          <a:ext cx="469900" cy="374650"/>
        </p:xfrm>
        <a:graphic>
          <a:graphicData uri="http://schemas.openxmlformats.org/presentationml/2006/ole">
            <mc:AlternateContent xmlns:mc="http://schemas.openxmlformats.org/markup-compatibility/2006">
              <mc:Choice xmlns:v="urn:schemas-microsoft-com:vml" Requires="v">
                <p:oleObj spid="_x0000_s27790" name="Equation" r:id="rId11" imgW="95090" imgH="57150" progId="Equation.DSMT4">
                  <p:embed/>
                </p:oleObj>
              </mc:Choice>
              <mc:Fallback>
                <p:oleObj name="Equation" r:id="rId11" imgW="95090" imgH="57150" progId="Equation.DSMT4">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08450" y="5000625"/>
                        <a:ext cx="469900" cy="374650"/>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665" name="Rectangle 2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258"/>
                                        </p:tgtEl>
                                        <p:attrNameLst>
                                          <p:attrName>style.visibility</p:attrName>
                                        </p:attrNameLst>
                                      </p:cBhvr>
                                      <p:to>
                                        <p:strVal val="visible"/>
                                      </p:to>
                                    </p:set>
                                    <p:anim calcmode="lin" valueType="num">
                                      <p:cBhvr additive="base">
                                        <p:cTn id="7" dur="500" fill="hold"/>
                                        <p:tgtEl>
                                          <p:spTgt spid="10258"/>
                                        </p:tgtEl>
                                        <p:attrNameLst>
                                          <p:attrName>ppt_x</p:attrName>
                                        </p:attrNameLst>
                                      </p:cBhvr>
                                      <p:tavLst>
                                        <p:tav tm="0">
                                          <p:val>
                                            <p:strVal val="0-#ppt_w/2"/>
                                          </p:val>
                                        </p:tav>
                                        <p:tav tm="100000">
                                          <p:val>
                                            <p:strVal val="#ppt_x"/>
                                          </p:val>
                                        </p:tav>
                                      </p:tavLst>
                                    </p:anim>
                                    <p:anim calcmode="lin" valueType="num">
                                      <p:cBhvr additive="base">
                                        <p:cTn id="8" dur="500" fill="hold"/>
                                        <p:tgtEl>
                                          <p:spTgt spid="102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8" grpId="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4"/>
          <p:cNvSpPr txBox="1">
            <a:spLocks noChangeArrowheads="1"/>
          </p:cNvSpPr>
          <p:nvPr/>
        </p:nvSpPr>
        <p:spPr bwMode="auto">
          <a:xfrm>
            <a:off x="990600" y="1219200"/>
            <a:ext cx="2895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4400">
                <a:solidFill>
                  <a:srgbClr val="000000"/>
                </a:solidFill>
                <a:latin typeface="Times New Roman" panose="02020603050405020304" pitchFamily="18" charset="0"/>
              </a:rPr>
              <a:t>内容提要</a:t>
            </a:r>
          </a:p>
        </p:txBody>
      </p:sp>
      <p:sp>
        <p:nvSpPr>
          <p:cNvPr id="6147" name="Text Box 5"/>
          <p:cNvSpPr txBox="1">
            <a:spLocks noChangeArrowheads="1"/>
          </p:cNvSpPr>
          <p:nvPr/>
        </p:nvSpPr>
        <p:spPr bwMode="auto">
          <a:xfrm>
            <a:off x="1403648" y="2851150"/>
            <a:ext cx="36242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3600" dirty="0">
                <a:solidFill>
                  <a:schemeClr val="bg1">
                    <a:lumMod val="75000"/>
                  </a:schemeClr>
                </a:solidFill>
                <a:latin typeface="Times New Roman" panose="02020603050405020304" pitchFamily="18" charset="0"/>
                <a:ea typeface="楷体_GB2312" pitchFamily="49" charset="-122"/>
                <a:hlinkClick r:id="" action="ppaction://noaction"/>
              </a:rPr>
              <a:t> 替代定理</a:t>
            </a:r>
            <a:endParaRPr lang="zh-CN" altLang="en-US" sz="3600" dirty="0">
              <a:solidFill>
                <a:schemeClr val="bg1">
                  <a:lumMod val="75000"/>
                </a:schemeClr>
              </a:solidFill>
              <a:latin typeface="Times New Roman" panose="02020603050405020304" pitchFamily="18" charset="0"/>
              <a:ea typeface="楷体_GB2312" pitchFamily="49" charset="-122"/>
            </a:endParaRPr>
          </a:p>
        </p:txBody>
      </p:sp>
      <p:sp>
        <p:nvSpPr>
          <p:cNvPr id="43012" name="Text Box 6"/>
          <p:cNvSpPr txBox="1">
            <a:spLocks noChangeArrowheads="1"/>
          </p:cNvSpPr>
          <p:nvPr/>
        </p:nvSpPr>
        <p:spPr bwMode="auto">
          <a:xfrm>
            <a:off x="1506538" y="3568700"/>
            <a:ext cx="5568950" cy="646113"/>
          </a:xfrm>
          <a:prstGeom prst="rect">
            <a:avLst/>
          </a:prstGeom>
          <a:noFill/>
          <a:ln>
            <a:noFill/>
          </a:ln>
          <a:extLst/>
        </p:spPr>
        <p:txBody>
          <a:bodyPr>
            <a:spAutoFit/>
          </a:bodyPr>
          <a:lstStyle>
            <a:lvl1pPr eaLnBrk="0" hangingPunct="0">
              <a:defRPr kumimoji="1" sz="3200" b="1">
                <a:solidFill>
                  <a:srgbClr val="000000"/>
                </a:solidFill>
                <a:latin typeface="Times New Roman" pitchFamily="18" charset="0"/>
                <a:ea typeface="楷体_GB2312" pitchFamily="49" charset="-122"/>
              </a:defRPr>
            </a:lvl1pPr>
            <a:lvl2pPr marL="742950" indent="-285750" eaLnBrk="0" hangingPunct="0">
              <a:defRPr kumimoji="1" sz="3200" b="1">
                <a:solidFill>
                  <a:srgbClr val="000000"/>
                </a:solidFill>
                <a:latin typeface="Times New Roman" pitchFamily="18" charset="0"/>
                <a:ea typeface="楷体_GB2312" pitchFamily="49" charset="-122"/>
              </a:defRPr>
            </a:lvl2pPr>
            <a:lvl3pPr marL="1143000" indent="-228600" eaLnBrk="0" hangingPunct="0">
              <a:defRPr kumimoji="1" sz="3200" b="1">
                <a:solidFill>
                  <a:srgbClr val="000000"/>
                </a:solidFill>
                <a:latin typeface="Times New Roman" pitchFamily="18" charset="0"/>
                <a:ea typeface="楷体_GB2312" pitchFamily="49" charset="-122"/>
              </a:defRPr>
            </a:lvl3pPr>
            <a:lvl4pPr marL="1600200" indent="-228600" eaLnBrk="0" hangingPunct="0">
              <a:defRPr kumimoji="1" sz="3200" b="1">
                <a:solidFill>
                  <a:srgbClr val="000000"/>
                </a:solidFill>
                <a:latin typeface="Times New Roman" pitchFamily="18" charset="0"/>
                <a:ea typeface="楷体_GB2312" pitchFamily="49" charset="-122"/>
              </a:defRPr>
            </a:lvl4pPr>
            <a:lvl5pPr marL="2057400" indent="-228600" eaLnBrk="0" hangingPunct="0">
              <a:defRPr kumimoji="1" sz="3200" b="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sz="3200" b="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sz="3200" b="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sz="3200" b="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sz="3200" b="1">
                <a:solidFill>
                  <a:srgbClr val="000000"/>
                </a:solidFill>
                <a:latin typeface="Times New Roman" pitchFamily="18" charset="0"/>
                <a:ea typeface="楷体_GB2312" pitchFamily="49" charset="-122"/>
              </a:defRPr>
            </a:lvl9pPr>
          </a:lstStyle>
          <a:p>
            <a:pPr eaLnBrk="1" hangingPunct="1">
              <a:spcBef>
                <a:spcPct val="50000"/>
              </a:spcBef>
              <a:defRPr/>
            </a:pPr>
            <a:r>
              <a:rPr lang="zh-CN" altLang="en-US" sz="3600" dirty="0">
                <a:solidFill>
                  <a:schemeClr val="bg1"/>
                </a:solidFill>
                <a:hlinkClick r:id="" action="ppaction://noaction"/>
              </a:rPr>
              <a:t>戴维南定理和</a:t>
            </a:r>
            <a:r>
              <a:rPr lang="en-US" altLang="zh-CN" sz="3600" dirty="0">
                <a:solidFill>
                  <a:schemeClr val="bg1"/>
                </a:solidFill>
                <a:hlinkClick r:id="" action="ppaction://noaction"/>
              </a:rPr>
              <a:t>(</a:t>
            </a:r>
            <a:r>
              <a:rPr lang="zh-CN" altLang="en-US" sz="3600" dirty="0">
                <a:solidFill>
                  <a:schemeClr val="bg1"/>
                </a:solidFill>
                <a:hlinkClick r:id="" action="ppaction://noaction"/>
              </a:rPr>
              <a:t>诺顿</a:t>
            </a:r>
            <a:r>
              <a:rPr lang="zh-CN" altLang="en-US" sz="3600" dirty="0">
                <a:solidFill>
                  <a:schemeClr val="accent5">
                    <a:lumMod val="50000"/>
                  </a:schemeClr>
                </a:solidFill>
                <a:hlinkClick r:id="" action="ppaction://noaction"/>
              </a:rPr>
              <a:t>定理略</a:t>
            </a:r>
            <a:r>
              <a:rPr lang="en-US" altLang="zh-CN" sz="3600" dirty="0">
                <a:solidFill>
                  <a:schemeClr val="accent5">
                    <a:lumMod val="50000"/>
                  </a:schemeClr>
                </a:solidFill>
                <a:hlinkClick r:id="" action="ppaction://noaction"/>
              </a:rPr>
              <a:t>)</a:t>
            </a:r>
            <a:endParaRPr lang="zh-CN" altLang="en-US" sz="3600" dirty="0">
              <a:solidFill>
                <a:schemeClr val="accent5">
                  <a:lumMod val="50000"/>
                </a:schemeClr>
              </a:solidFill>
            </a:endParaRPr>
          </a:p>
        </p:txBody>
      </p:sp>
      <p:sp>
        <p:nvSpPr>
          <p:cNvPr id="6149" name="Text Box 7"/>
          <p:cNvSpPr txBox="1">
            <a:spLocks noChangeArrowheads="1"/>
          </p:cNvSpPr>
          <p:nvPr/>
        </p:nvSpPr>
        <p:spPr bwMode="auto">
          <a:xfrm>
            <a:off x="1524000" y="4300538"/>
            <a:ext cx="47767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3600">
                <a:solidFill>
                  <a:schemeClr val="bg1"/>
                </a:solidFill>
                <a:latin typeface="Times New Roman" panose="02020603050405020304" pitchFamily="18" charset="0"/>
                <a:ea typeface="楷体_GB2312" pitchFamily="49" charset="-122"/>
                <a:hlinkClick r:id="" action="ppaction://noaction"/>
              </a:rPr>
              <a:t>最大功率传输定理</a:t>
            </a:r>
            <a:endParaRPr lang="zh-CN" altLang="en-US" sz="3600">
              <a:solidFill>
                <a:schemeClr val="bg1"/>
              </a:solidFill>
              <a:latin typeface="Times New Roman" panose="02020603050405020304" pitchFamily="18" charset="0"/>
              <a:ea typeface="楷体_GB2312" pitchFamily="49" charset="-122"/>
            </a:endParaRPr>
          </a:p>
        </p:txBody>
      </p:sp>
      <p:sp>
        <p:nvSpPr>
          <p:cNvPr id="20488" name="Oval 8"/>
          <p:cNvSpPr>
            <a:spLocks noChangeArrowheads="1"/>
          </p:cNvSpPr>
          <p:nvPr/>
        </p:nvSpPr>
        <p:spPr bwMode="auto">
          <a:xfrm>
            <a:off x="152400" y="838200"/>
            <a:ext cx="381000" cy="381000"/>
          </a:xfrm>
          <a:prstGeom prst="ellipse">
            <a:avLst/>
          </a:prstGeom>
          <a:gradFill rotWithShape="0">
            <a:gsLst>
              <a:gs pos="0">
                <a:srgbClr val="FF3300"/>
              </a:gs>
              <a:gs pos="100000">
                <a:srgbClr val="A12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6151" name="AutoShape 0">
            <a:hlinkClick r:id="" action="ppaction://hlinkshowjump?jump=nextslide" highlightClick="1"/>
          </p:cNvPr>
          <p:cNvSpPr>
            <a:spLocks noChangeAspect="1" noChangeArrowheads="1"/>
          </p:cNvSpPr>
          <p:nvPr/>
        </p:nvSpPr>
        <p:spPr bwMode="auto">
          <a:xfrm>
            <a:off x="8458200" y="6478588"/>
            <a:ext cx="306388" cy="306387"/>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6152" name="AutoShape 1">
            <a:hlinkClick r:id="" action="ppaction://hlinkshowjump?jump=lastslideviewed" highlightClick="1"/>
          </p:cNvPr>
          <p:cNvSpPr>
            <a:spLocks noChangeAspect="1" noChangeArrowheads="1"/>
          </p:cNvSpPr>
          <p:nvPr/>
        </p:nvSpPr>
        <p:spPr bwMode="auto">
          <a:xfrm>
            <a:off x="7848600" y="6478588"/>
            <a:ext cx="306388" cy="306387"/>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6153" name="AutoShape 2">
            <a:hlinkClick r:id="" action="ppaction://hlinkshowjump?jump=firstslide" highlightClick="1"/>
          </p:cNvPr>
          <p:cNvSpPr>
            <a:spLocks noChangeAspect="1" noChangeArrowheads="1"/>
          </p:cNvSpPr>
          <p:nvPr/>
        </p:nvSpPr>
        <p:spPr bwMode="auto">
          <a:xfrm>
            <a:off x="7543800" y="6478588"/>
            <a:ext cx="306388" cy="306387"/>
          </a:xfrm>
          <a:prstGeom prst="actionButtonHome">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6154" name="AutoShape 3">
            <a:hlinkClick r:id="" action="ppaction://hlinkshowjump?jump=endshow" highlightClick="1"/>
          </p:cNvPr>
          <p:cNvSpPr>
            <a:spLocks noChangeAspect="1" noChangeArrowheads="1"/>
          </p:cNvSpPr>
          <p:nvPr/>
        </p:nvSpPr>
        <p:spPr bwMode="auto">
          <a:xfrm>
            <a:off x="8761413" y="6478588"/>
            <a:ext cx="306387" cy="306387"/>
          </a:xfrm>
          <a:prstGeom prst="actionButtonBlank">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b="0">
                <a:solidFill>
                  <a:srgbClr val="204060"/>
                </a:solidFill>
                <a:latin typeface="Arial Black" panose="020B0A04020102020204" pitchFamily="34" charset="0"/>
                <a:ea typeface="隶书" panose="02010509060101010101" pitchFamily="49" charset="-122"/>
              </a:rPr>
              <a:t>X</a:t>
            </a:r>
          </a:p>
        </p:txBody>
      </p:sp>
      <p:sp>
        <p:nvSpPr>
          <p:cNvPr id="6155" name="AutoShape 4">
            <a:hlinkClick r:id="" action="ppaction://hlinkshowjump?jump=previousslide" highlightClick="1"/>
          </p:cNvPr>
          <p:cNvSpPr>
            <a:spLocks noChangeAspect="1" noChangeArrowheads="1"/>
          </p:cNvSpPr>
          <p:nvPr/>
        </p:nvSpPr>
        <p:spPr bwMode="auto">
          <a:xfrm>
            <a:off x="8153400" y="6477000"/>
            <a:ext cx="306388" cy="306388"/>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2400" b="0">
              <a:latin typeface="Times New Roman" panose="02020603050405020304" pitchFamily="18" charset="0"/>
            </a:endParaRPr>
          </a:p>
        </p:txBody>
      </p:sp>
      <p:sp>
        <p:nvSpPr>
          <p:cNvPr id="3" name="Rectangle 5"/>
          <p:cNvSpPr>
            <a:spLocks noChangeArrowheads="1"/>
          </p:cNvSpPr>
          <p:nvPr/>
        </p:nvSpPr>
        <p:spPr bwMode="auto">
          <a:xfrm>
            <a:off x="539750" y="981075"/>
            <a:ext cx="8077200" cy="76200"/>
          </a:xfrm>
          <a:prstGeom prst="rect">
            <a:avLst/>
          </a:prstGeom>
          <a:gradFill rotWithShape="0">
            <a:gsLst>
              <a:gs pos="0">
                <a:schemeClr val="bg1"/>
              </a:gs>
              <a:gs pos="100000">
                <a:schemeClr val="bg1">
                  <a:gamma/>
                  <a:shade val="46275"/>
                  <a:invGamma/>
                </a:schemeClr>
              </a:gs>
            </a:gsLst>
            <a:path path="shape">
              <a:fillToRect l="50000" t="50000" r="50000" b="50000"/>
            </a:path>
          </a:gradFill>
          <a:ln w="9525">
            <a:noFill/>
            <a:miter lim="800000"/>
            <a:headEnd/>
            <a:tailEnd/>
          </a:ln>
          <a:effectLst/>
        </p:spPr>
        <p:txBody>
          <a:bodyPr/>
          <a:lstStyle/>
          <a:p>
            <a:pPr eaLnBrk="1" hangingPunct="1">
              <a:defRPr/>
            </a:pPr>
            <a:endParaRPr lang="zh-CN" altLang="zh-CN" sz="4000" b="0">
              <a:solidFill>
                <a:schemeClr val="tx1"/>
              </a:solidFill>
              <a:ea typeface="宋体" pitchFamily="2" charset="-122"/>
            </a:endParaRPr>
          </a:p>
        </p:txBody>
      </p:sp>
      <p:sp>
        <p:nvSpPr>
          <p:cNvPr id="6157" name="Text Box 2"/>
          <p:cNvSpPr txBox="1">
            <a:spLocks noChangeArrowheads="1"/>
          </p:cNvSpPr>
          <p:nvPr/>
        </p:nvSpPr>
        <p:spPr bwMode="auto">
          <a:xfrm>
            <a:off x="1547813" y="2100263"/>
            <a:ext cx="20383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600">
                <a:solidFill>
                  <a:srgbClr val="000000"/>
                </a:solidFill>
                <a:latin typeface="Times New Roman" panose="02020603050405020304" pitchFamily="18" charset="0"/>
                <a:ea typeface="楷体_GB2312" pitchFamily="49" charset="-122"/>
                <a:hlinkClick r:id="" action="ppaction://noaction"/>
              </a:rPr>
              <a:t>叠加定理</a:t>
            </a:r>
            <a:endParaRPr lang="zh-CN" altLang="en-US" sz="3600">
              <a:solidFill>
                <a:srgbClr val="000000"/>
              </a:solidFill>
              <a:latin typeface="Times New Roman" panose="02020603050405020304" pitchFamily="18" charset="0"/>
              <a:ea typeface="楷体_GB2312" pitchFamily="49" charset="-122"/>
            </a:endParaRPr>
          </a:p>
        </p:txBody>
      </p:sp>
      <p:sp>
        <p:nvSpPr>
          <p:cNvPr id="6158" name="Text Box 7"/>
          <p:cNvSpPr txBox="1">
            <a:spLocks noChangeArrowheads="1"/>
          </p:cNvSpPr>
          <p:nvPr/>
        </p:nvSpPr>
        <p:spPr bwMode="auto">
          <a:xfrm>
            <a:off x="1547813" y="5084763"/>
            <a:ext cx="47767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3600">
                <a:solidFill>
                  <a:schemeClr val="bg1"/>
                </a:solidFill>
                <a:latin typeface="Times New Roman" panose="02020603050405020304" pitchFamily="18" charset="0"/>
                <a:ea typeface="楷体_GB2312" pitchFamily="49" charset="-122"/>
                <a:hlinkClick r:id="" action="ppaction://noaction"/>
              </a:rPr>
              <a:t>电路的对偶特性</a:t>
            </a:r>
            <a:endParaRPr lang="zh-CN" altLang="en-US" sz="3600">
              <a:solidFill>
                <a:schemeClr val="bg1"/>
              </a:solidFill>
              <a:latin typeface="Times New Roman" panose="02020603050405020304" pitchFamily="18" charset="0"/>
              <a:ea typeface="楷体_GB2312" pitchFamily="49" charset="-122"/>
            </a:endParaRPr>
          </a:p>
        </p:txBody>
      </p:sp>
      <p:sp>
        <p:nvSpPr>
          <p:cNvPr id="2" name="五角星 1"/>
          <p:cNvSpPr/>
          <p:nvPr/>
        </p:nvSpPr>
        <p:spPr bwMode="auto">
          <a:xfrm>
            <a:off x="1134616" y="2276872"/>
            <a:ext cx="341040" cy="288032"/>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3200" b="1" i="0" u="none" strike="noStrike" cap="none" normalizeH="0" baseline="0">
              <a:ln>
                <a:noFill/>
              </a:ln>
              <a:solidFill>
                <a:srgbClr val="000000"/>
              </a:solidFill>
              <a:effectLst/>
              <a:latin typeface="Times New Roman" pitchFamily="18" charset="0"/>
              <a:ea typeface="楷体_GB2312" pitchFamily="49" charset="-122"/>
            </a:endParaRPr>
          </a:p>
        </p:txBody>
      </p:sp>
      <p:sp>
        <p:nvSpPr>
          <p:cNvPr id="16" name="五角星 15"/>
          <p:cNvSpPr/>
          <p:nvPr/>
        </p:nvSpPr>
        <p:spPr bwMode="auto">
          <a:xfrm>
            <a:off x="1134616" y="3766587"/>
            <a:ext cx="341040" cy="288032"/>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3200" b="1" i="0" u="none" strike="noStrike" cap="none" normalizeH="0" baseline="0">
              <a:ln>
                <a:noFill/>
              </a:ln>
              <a:solidFill>
                <a:srgbClr val="000000"/>
              </a:solidFill>
              <a:effectLst/>
              <a:latin typeface="Times New Roman" pitchFamily="18" charset="0"/>
              <a:ea typeface="楷体_GB2312" pitchFamily="49" charset="-122"/>
            </a:endParaRPr>
          </a:p>
        </p:txBody>
      </p:sp>
      <p:sp>
        <p:nvSpPr>
          <p:cNvPr id="17" name="五角星 16"/>
          <p:cNvSpPr/>
          <p:nvPr/>
        </p:nvSpPr>
        <p:spPr bwMode="auto">
          <a:xfrm>
            <a:off x="1134616" y="4479578"/>
            <a:ext cx="341040" cy="288032"/>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3200" b="1" i="0" u="none" strike="noStrike" cap="none" normalizeH="0" baseline="0">
              <a:ln>
                <a:noFill/>
              </a:ln>
              <a:solidFill>
                <a:srgbClr val="000000"/>
              </a:solidFill>
              <a:effectLst/>
              <a:latin typeface="Times New Roman" pitchFamily="18" charset="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488"/>
                                        </p:tgtEl>
                                        <p:attrNameLst>
                                          <p:attrName>style.visibility</p:attrName>
                                        </p:attrNameLst>
                                      </p:cBhvr>
                                      <p:to>
                                        <p:strVal val="visible"/>
                                      </p:to>
                                    </p:set>
                                    <p:anim calcmode="lin" valueType="num">
                                      <p:cBhvr additive="base">
                                        <p:cTn id="7" dur="500" fill="hold"/>
                                        <p:tgtEl>
                                          <p:spTgt spid="20488"/>
                                        </p:tgtEl>
                                        <p:attrNameLst>
                                          <p:attrName>ppt_x</p:attrName>
                                        </p:attrNameLst>
                                      </p:cBhvr>
                                      <p:tavLst>
                                        <p:tav tm="0">
                                          <p:val>
                                            <p:strVal val="0-#ppt_w/2"/>
                                          </p:val>
                                        </p:tav>
                                        <p:tav tm="100000">
                                          <p:val>
                                            <p:strVal val="#ppt_x"/>
                                          </p:val>
                                        </p:tav>
                                      </p:tavLst>
                                    </p:anim>
                                    <p:anim calcmode="lin" valueType="num">
                                      <p:cBhvr additive="base">
                                        <p:cTn id="8" dur="500" fill="hold"/>
                                        <p:tgtEl>
                                          <p:spTgt spid="204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05D28EF-D0D2-0740-83F6-98B11BA29A0A}"/>
              </a:ext>
            </a:extLst>
          </p:cNvPr>
          <p:cNvSpPr>
            <a:spLocks noGrp="1"/>
          </p:cNvSpPr>
          <p:nvPr>
            <p:ph idx="1"/>
          </p:nvPr>
        </p:nvSpPr>
        <p:spPr/>
        <p:txBody>
          <a:bodyPr/>
          <a:lstStyle/>
          <a:p>
            <a:r>
              <a:rPr kumimoji="1" lang="zh-CN" altLang="en-US" dirty="0"/>
              <a:t>独立源置零</a:t>
            </a:r>
            <a:r>
              <a:rPr kumimoji="1" lang="en-US" altLang="zh-CN" dirty="0"/>
              <a:t>=</a:t>
            </a:r>
            <a:r>
              <a:rPr kumimoji="1" lang="zh-CN" altLang="en-US" dirty="0"/>
              <a:t>除源</a:t>
            </a:r>
            <a:endParaRPr kumimoji="1" lang="en-US" altLang="zh-CN" dirty="0"/>
          </a:p>
          <a:p>
            <a:pPr lvl="1"/>
            <a:r>
              <a:rPr kumimoji="1" lang="zh-CN" altLang="en-US" dirty="0"/>
              <a:t>电压源短路（用导线连接起来，电压为</a:t>
            </a:r>
            <a:r>
              <a:rPr kumimoji="1" lang="en-US" altLang="zh-CN" dirty="0"/>
              <a:t>0</a:t>
            </a:r>
            <a:r>
              <a:rPr kumimoji="1" lang="zh-CN" altLang="en-US" dirty="0"/>
              <a:t>）</a:t>
            </a:r>
            <a:endParaRPr kumimoji="1" lang="en-US" altLang="zh-CN" dirty="0"/>
          </a:p>
          <a:p>
            <a:pPr lvl="1"/>
            <a:r>
              <a:rPr kumimoji="1" lang="zh-CN" altLang="en-US" dirty="0"/>
              <a:t>电流源断开（断开电流为</a:t>
            </a:r>
            <a:r>
              <a:rPr kumimoji="1" lang="en-US" altLang="zh-CN" dirty="0"/>
              <a:t>0</a:t>
            </a:r>
            <a:r>
              <a:rPr kumimoji="1" lang="zh-CN" altLang="en-US" dirty="0"/>
              <a:t>）</a:t>
            </a:r>
          </a:p>
        </p:txBody>
      </p:sp>
    </p:spTree>
    <p:extLst>
      <p:ext uri="{BB962C8B-B14F-4D97-AF65-F5344CB8AC3E}">
        <p14:creationId xmlns:p14="http://schemas.microsoft.com/office/powerpoint/2010/main" val="14039718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AutoShape 4">
            <a:hlinkClick r:id="" action="ppaction://hlinkshowjump?jump=nextslide" highlightClick="1">
              <a:snd r:embed="rId3" name="chimes.wav"/>
            </a:hlinkClick>
          </p:cNvPr>
          <p:cNvSpPr>
            <a:spLocks noChangeAspect="1" noChangeArrowheads="1"/>
          </p:cNvSpPr>
          <p:nvPr/>
        </p:nvSpPr>
        <p:spPr bwMode="auto">
          <a:xfrm>
            <a:off x="8458200" y="6478588"/>
            <a:ext cx="306388" cy="306387"/>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28675" name="AutoShape 5">
            <a:hlinkClick r:id="" action="ppaction://hlinkshowjump?jump=lastslideviewed" highlightClick="1"/>
          </p:cNvPr>
          <p:cNvSpPr>
            <a:spLocks noChangeAspect="1" noChangeArrowheads="1"/>
          </p:cNvSpPr>
          <p:nvPr/>
        </p:nvSpPr>
        <p:spPr bwMode="auto">
          <a:xfrm>
            <a:off x="7848600" y="6478588"/>
            <a:ext cx="306388" cy="306387"/>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28676" name="AutoShape 6">
            <a:hlinkClick r:id="" action="ppaction://hlinkshowjump?jump=firstslide" highlightClick="1"/>
          </p:cNvPr>
          <p:cNvSpPr>
            <a:spLocks noChangeAspect="1" noChangeArrowheads="1"/>
          </p:cNvSpPr>
          <p:nvPr/>
        </p:nvSpPr>
        <p:spPr bwMode="auto">
          <a:xfrm>
            <a:off x="7543800" y="6478588"/>
            <a:ext cx="306388" cy="306387"/>
          </a:xfrm>
          <a:prstGeom prst="actionButtonHome">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28677" name="AutoShape 7">
            <a:hlinkClick r:id="" action="ppaction://hlinkshowjump?jump=endshow" highlightClick="1"/>
          </p:cNvPr>
          <p:cNvSpPr>
            <a:spLocks noChangeAspect="1" noChangeArrowheads="1"/>
          </p:cNvSpPr>
          <p:nvPr/>
        </p:nvSpPr>
        <p:spPr bwMode="auto">
          <a:xfrm>
            <a:off x="8761413" y="6478588"/>
            <a:ext cx="306387" cy="306387"/>
          </a:xfrm>
          <a:prstGeom prst="actionButtonBlank">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a:solidFill>
                  <a:srgbClr val="204060"/>
                </a:solidFill>
                <a:latin typeface="Arial Black" panose="020B0A04020102020204" pitchFamily="34" charset="0"/>
                <a:ea typeface="隶书" panose="02010509060101010101" pitchFamily="49" charset="-122"/>
              </a:rPr>
              <a:t>X</a:t>
            </a:r>
          </a:p>
        </p:txBody>
      </p:sp>
      <p:sp>
        <p:nvSpPr>
          <p:cNvPr id="28678" name="AutoShape 8">
            <a:hlinkClick r:id="" action="ppaction://hlinkshowjump?jump=previousslide" highlightClick="1"/>
          </p:cNvPr>
          <p:cNvSpPr>
            <a:spLocks noChangeAspect="1" noChangeArrowheads="1"/>
          </p:cNvSpPr>
          <p:nvPr/>
        </p:nvSpPr>
        <p:spPr bwMode="auto">
          <a:xfrm>
            <a:off x="8153400" y="6477000"/>
            <a:ext cx="306388" cy="306388"/>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a:solidFill>
                <a:srgbClr val="000000"/>
              </a:solidFill>
              <a:latin typeface="Times New Roman" panose="02020603050405020304" pitchFamily="18" charset="0"/>
              <a:ea typeface="楷体_GB2312" pitchFamily="49" charset="-122"/>
            </a:endParaRPr>
          </a:p>
        </p:txBody>
      </p:sp>
      <p:graphicFrame>
        <p:nvGraphicFramePr>
          <p:cNvPr id="28679" name="Object 2"/>
          <p:cNvGraphicFramePr>
            <a:graphicFrameLocks noChangeAspect="1"/>
          </p:cNvGraphicFramePr>
          <p:nvPr/>
        </p:nvGraphicFramePr>
        <p:xfrm>
          <a:off x="1844675" y="274638"/>
          <a:ext cx="6256338" cy="501650"/>
        </p:xfrm>
        <a:graphic>
          <a:graphicData uri="http://schemas.openxmlformats.org/presentationml/2006/ole">
            <mc:AlternateContent xmlns:mc="http://schemas.openxmlformats.org/markup-compatibility/2006">
              <mc:Choice xmlns:v="urn:schemas-microsoft-com:vml" Requires="v">
                <p:oleObj spid="_x0000_s28878" name="Equation" r:id="rId4" imgW="2438400" imgH="101688" progId="Equation.DSMT4">
                  <p:embed/>
                </p:oleObj>
              </mc:Choice>
              <mc:Fallback>
                <p:oleObj name="Equation" r:id="rId4" imgW="2438400" imgH="101688"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4675" y="274638"/>
                        <a:ext cx="6256338"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85" name="Rectangle 21"/>
          <p:cNvSpPr>
            <a:spLocks noChangeArrowheads="1"/>
          </p:cNvSpPr>
          <p:nvPr/>
        </p:nvSpPr>
        <p:spPr bwMode="auto">
          <a:xfrm>
            <a:off x="179388" y="908050"/>
            <a:ext cx="11271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4000">
                <a:solidFill>
                  <a:srgbClr val="FF00FF"/>
                </a:solidFill>
                <a:latin typeface="Times New Roman" panose="02020603050405020304" pitchFamily="18" charset="0"/>
                <a:ea typeface="楷体_GB2312" pitchFamily="49" charset="-122"/>
              </a:rPr>
              <a:t> </a:t>
            </a:r>
            <a:r>
              <a:rPr lang="zh-CN" altLang="en-US">
                <a:solidFill>
                  <a:srgbClr val="CC0099"/>
                </a:solidFill>
                <a:latin typeface="Times New Roman" panose="02020603050405020304" pitchFamily="18" charset="0"/>
                <a:ea typeface="楷体_GB2312" pitchFamily="49" charset="-122"/>
              </a:rPr>
              <a:t>解：</a:t>
            </a:r>
          </a:p>
        </p:txBody>
      </p:sp>
      <p:graphicFrame>
        <p:nvGraphicFramePr>
          <p:cNvPr id="19465" name="Object 9"/>
          <p:cNvGraphicFramePr>
            <a:graphicFrameLocks noChangeAspect="1"/>
          </p:cNvGraphicFramePr>
          <p:nvPr/>
        </p:nvGraphicFramePr>
        <p:xfrm>
          <a:off x="955675" y="3429000"/>
          <a:ext cx="3243263" cy="573088"/>
        </p:xfrm>
        <a:graphic>
          <a:graphicData uri="http://schemas.openxmlformats.org/presentationml/2006/ole">
            <mc:AlternateContent xmlns:mc="http://schemas.openxmlformats.org/markup-compatibility/2006">
              <mc:Choice xmlns:v="urn:schemas-microsoft-com:vml" Requires="v">
                <p:oleObj spid="_x0000_s28879" name="Equation" r:id="rId6" imgW="1161988" imgH="133219" progId="Equation.DSMT4">
                  <p:embed/>
                </p:oleObj>
              </mc:Choice>
              <mc:Fallback>
                <p:oleObj name="Equation" r:id="rId6" imgW="1161988" imgH="133219" progId="Equation.DSMT4">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5675" y="3429000"/>
                        <a:ext cx="3243263" cy="573088"/>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301" name="Object 4"/>
          <p:cNvGraphicFramePr>
            <a:graphicFrameLocks noChangeAspect="1"/>
          </p:cNvGraphicFramePr>
          <p:nvPr/>
        </p:nvGraphicFramePr>
        <p:xfrm>
          <a:off x="5292725" y="3357563"/>
          <a:ext cx="3035300" cy="1582737"/>
        </p:xfrm>
        <a:graphic>
          <a:graphicData uri="http://schemas.openxmlformats.org/presentationml/2006/ole">
            <mc:AlternateContent xmlns:mc="http://schemas.openxmlformats.org/markup-compatibility/2006">
              <mc:Choice xmlns:v="urn:schemas-microsoft-com:vml" Requires="v">
                <p:oleObj spid="_x0000_s28880" name="Equation" r:id="rId8" imgW="1073212" imgH="514350" progId="Equation.DSMT4">
                  <p:embed/>
                </p:oleObj>
              </mc:Choice>
              <mc:Fallback>
                <p:oleObj name="Equation" r:id="rId8" imgW="1073212" imgH="514350" progId="Equation.DSMT4">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92725" y="3357563"/>
                        <a:ext cx="3035300" cy="1582737"/>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683" name="AutoShape 5">
            <a:hlinkClick r:id="" action="ppaction://hlinkshowjump?jump=nextslide"/>
          </p:cNvPr>
          <p:cNvSpPr>
            <a:spLocks noChangeArrowheads="1"/>
          </p:cNvSpPr>
          <p:nvPr/>
        </p:nvSpPr>
        <p:spPr bwMode="auto">
          <a:xfrm>
            <a:off x="323850" y="115888"/>
            <a:ext cx="1295400" cy="685800"/>
          </a:xfrm>
          <a:prstGeom prst="flowChartConnector">
            <a:avLst/>
          </a:prstGeom>
          <a:gradFill rotWithShape="0">
            <a:gsLst>
              <a:gs pos="0">
                <a:srgbClr val="66FF66"/>
              </a:gs>
              <a:gs pos="100000">
                <a:srgbClr val="2F762F"/>
              </a:gs>
            </a:gsLst>
            <a:path path="shape">
              <a:fillToRect l="50000" t="50000" r="50000" b="50000"/>
            </a:path>
          </a:gra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a:latin typeface="Times New Roman" panose="02020603050405020304" pitchFamily="18" charset="0"/>
                <a:ea typeface="黑体" panose="02010609060101010101" pitchFamily="49" charset="-122"/>
              </a:rPr>
              <a:t>例题</a:t>
            </a:r>
          </a:p>
        </p:txBody>
      </p:sp>
      <p:sp>
        <p:nvSpPr>
          <p:cNvPr id="4" name="Rectangle 7"/>
          <p:cNvSpPr>
            <a:spLocks noChangeArrowheads="1"/>
          </p:cNvSpPr>
          <p:nvPr/>
        </p:nvSpPr>
        <p:spPr bwMode="auto">
          <a:xfrm>
            <a:off x="381000" y="838200"/>
            <a:ext cx="8077200" cy="76200"/>
          </a:xfrm>
          <a:prstGeom prst="rect">
            <a:avLst/>
          </a:prstGeom>
          <a:gradFill rotWithShape="0">
            <a:gsLst>
              <a:gs pos="0">
                <a:schemeClr val="bg1"/>
              </a:gs>
              <a:gs pos="100000">
                <a:schemeClr val="bg1">
                  <a:gamma/>
                  <a:shade val="46275"/>
                  <a:invGamma/>
                </a:schemeClr>
              </a:gs>
            </a:gsLst>
            <a:path path="shape">
              <a:fillToRect l="50000" t="50000" r="50000" b="50000"/>
            </a:path>
          </a:gradFill>
          <a:ln w="9525">
            <a:noFill/>
            <a:miter lim="800000"/>
            <a:headEnd/>
            <a:tailEnd/>
          </a:ln>
          <a:effectLst/>
        </p:spPr>
        <p:txBody>
          <a:bodyPr/>
          <a:lstStyle/>
          <a:p>
            <a:pPr eaLnBrk="1" hangingPunct="1">
              <a:defRPr/>
            </a:pPr>
            <a:endParaRPr lang="zh-CN" altLang="zh-CN" sz="4000"/>
          </a:p>
        </p:txBody>
      </p:sp>
      <p:graphicFrame>
        <p:nvGraphicFramePr>
          <p:cNvPr id="28690" name="Object 5"/>
          <p:cNvGraphicFramePr>
            <a:graphicFrameLocks noChangeAspect="1"/>
          </p:cNvGraphicFramePr>
          <p:nvPr/>
        </p:nvGraphicFramePr>
        <p:xfrm>
          <a:off x="611188" y="4725988"/>
          <a:ext cx="2344737" cy="1065212"/>
        </p:xfrm>
        <a:graphic>
          <a:graphicData uri="http://schemas.openxmlformats.org/presentationml/2006/ole">
            <mc:AlternateContent xmlns:mc="http://schemas.openxmlformats.org/markup-compatibility/2006">
              <mc:Choice xmlns:v="urn:schemas-microsoft-com:vml" Requires="v">
                <p:oleObj spid="_x0000_s28881" name="Equation" r:id="rId10" imgW="857386" imgH="330288" progId="Equation.DSMT4">
                  <p:embed/>
                </p:oleObj>
              </mc:Choice>
              <mc:Fallback>
                <p:oleObj name="Equation" r:id="rId10" imgW="857386" imgH="330288" progId="Equation.DSMT4">
                  <p:embed/>
                  <p:pic>
                    <p:nvPicPr>
                      <p:cNvPr id="0"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1188" y="4725988"/>
                        <a:ext cx="2344737"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 name="Oval 18"/>
          <p:cNvSpPr>
            <a:spLocks noChangeArrowheads="1"/>
          </p:cNvSpPr>
          <p:nvPr/>
        </p:nvSpPr>
        <p:spPr bwMode="auto">
          <a:xfrm>
            <a:off x="152400" y="685800"/>
            <a:ext cx="381000" cy="381000"/>
          </a:xfrm>
          <a:prstGeom prst="ellipse">
            <a:avLst/>
          </a:prstGeom>
          <a:gradFill rotWithShape="0">
            <a:gsLst>
              <a:gs pos="0">
                <a:srgbClr val="FF3300"/>
              </a:gs>
              <a:gs pos="100000">
                <a:srgbClr val="A12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28687" name="Rectangle 2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graphicFrame>
        <p:nvGraphicFramePr>
          <p:cNvPr id="28688" name="对象 5"/>
          <p:cNvGraphicFramePr>
            <a:graphicFrameLocks noChangeAspect="1"/>
          </p:cNvGraphicFramePr>
          <p:nvPr/>
        </p:nvGraphicFramePr>
        <p:xfrm>
          <a:off x="533400" y="1044575"/>
          <a:ext cx="3676650" cy="1990725"/>
        </p:xfrm>
        <a:graphic>
          <a:graphicData uri="http://schemas.openxmlformats.org/presentationml/2006/ole">
            <mc:AlternateContent xmlns:mc="http://schemas.openxmlformats.org/markup-compatibility/2006">
              <mc:Choice xmlns:v="urn:schemas-microsoft-com:vml" Requires="v">
                <p:oleObj spid="_x0000_s28882" name="Visio" r:id="rId12" imgW="2281260" imgH="1239281" progId="Visio.Drawing.11">
                  <p:embed/>
                </p:oleObj>
              </mc:Choice>
              <mc:Fallback>
                <p:oleObj name="Visio" r:id="rId12" imgW="2281260" imgH="1239281" progId="Visio.Drawing.11">
                  <p:embed/>
                  <p:pic>
                    <p:nvPicPr>
                      <p:cNvPr id="0" name="对象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3400" y="1044575"/>
                        <a:ext cx="3676650"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689" name="Rectangle 3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graphicFrame>
        <p:nvGraphicFramePr>
          <p:cNvPr id="8" name="对象 7"/>
          <p:cNvGraphicFramePr>
            <a:graphicFrameLocks noChangeAspect="1"/>
          </p:cNvGraphicFramePr>
          <p:nvPr/>
        </p:nvGraphicFramePr>
        <p:xfrm>
          <a:off x="4716463" y="1484313"/>
          <a:ext cx="4699000" cy="1576387"/>
        </p:xfrm>
        <a:graphic>
          <a:graphicData uri="http://schemas.openxmlformats.org/presentationml/2006/ole">
            <mc:AlternateContent xmlns:mc="http://schemas.openxmlformats.org/markup-compatibility/2006">
              <mc:Choice xmlns:v="urn:schemas-microsoft-com:vml" Requires="v">
                <p:oleObj spid="_x0000_s28883" name="Visio" r:id="rId14" imgW="2937849" imgH="982819" progId="Visio.Drawing.11">
                  <p:embed/>
                </p:oleObj>
              </mc:Choice>
              <mc:Fallback>
                <p:oleObj name="Visio" r:id="rId14" imgW="2937849" imgH="982819" progId="Visio.Drawing.11">
                  <p:embed/>
                  <p:pic>
                    <p:nvPicPr>
                      <p:cNvPr id="0" name="对象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16463" y="1484313"/>
                        <a:ext cx="469900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nvGraphicFramePr>
        <p:xfrm>
          <a:off x="4519613" y="2133600"/>
          <a:ext cx="469900" cy="374650"/>
        </p:xfrm>
        <a:graphic>
          <a:graphicData uri="http://schemas.openxmlformats.org/presentationml/2006/ole">
            <mc:AlternateContent xmlns:mc="http://schemas.openxmlformats.org/markup-compatibility/2006">
              <mc:Choice xmlns:v="urn:schemas-microsoft-com:vml" Requires="v">
                <p:oleObj spid="_x0000_s28884" name="Equation" r:id="rId16" imgW="82464" imgH="44538" progId="Equation.DSMT4">
                  <p:embed/>
                </p:oleObj>
              </mc:Choice>
              <mc:Fallback>
                <p:oleObj name="Equation" r:id="rId16" imgW="82464" imgH="44538" progId="Equation.DSMT4">
                  <p:embed/>
                  <p:pic>
                    <p:nvPicPr>
                      <p:cNvPr id="0" name="对象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519613" y="2133600"/>
                        <a:ext cx="469900" cy="374650"/>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692" name="Rectangle 3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graphicFrame>
        <p:nvGraphicFramePr>
          <p:cNvPr id="11" name="对象 10"/>
          <p:cNvGraphicFramePr>
            <a:graphicFrameLocks noChangeAspect="1"/>
          </p:cNvGraphicFramePr>
          <p:nvPr/>
        </p:nvGraphicFramePr>
        <p:xfrm>
          <a:off x="3132138" y="4762500"/>
          <a:ext cx="2498725" cy="1546225"/>
        </p:xfrm>
        <a:graphic>
          <a:graphicData uri="http://schemas.openxmlformats.org/presentationml/2006/ole">
            <mc:AlternateContent xmlns:mc="http://schemas.openxmlformats.org/markup-compatibility/2006">
              <mc:Choice xmlns:v="urn:schemas-microsoft-com:vml" Requires="v">
                <p:oleObj spid="_x0000_s28885" name="Visio" r:id="rId18" imgW="1212794" imgH="756478" progId="Visio.Drawing.11">
                  <p:embed/>
                </p:oleObj>
              </mc:Choice>
              <mc:Fallback>
                <p:oleObj name="Visio" r:id="rId18" imgW="1212794" imgH="756478" progId="Visio.Drawing.11">
                  <p:embed/>
                  <p:pic>
                    <p:nvPicPr>
                      <p:cNvPr id="0" name="对象 1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132138" y="4762500"/>
                        <a:ext cx="2498725" cy="154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285"/>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0"/>
                                  </p:stCondLst>
                                  <p:childTnLst>
                                    <p:set>
                                      <p:cBhvr>
                                        <p:cTn id="9" dur="1" fill="hold">
                                          <p:stCondLst>
                                            <p:cond delay="499"/>
                                          </p:stCondLst>
                                        </p:cTn>
                                        <p:tgtEl>
                                          <p:spTgt spid="19465"/>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par>
                          <p:cTn id="14" fill="hold" nodeType="afterGroup">
                            <p:stCondLst>
                              <p:cond delay="0"/>
                            </p:stCondLst>
                            <p:childTnLst>
                              <p:par>
                                <p:cTn id="15" presetID="10"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1301"/>
                                        </p:tgtEl>
                                        <p:attrNameLst>
                                          <p:attrName>style.visibility</p:attrName>
                                        </p:attrNameLst>
                                      </p:cBhvr>
                                      <p:to>
                                        <p:strVal val="visible"/>
                                      </p:to>
                                    </p:set>
                                    <p:animEffect transition="in" filter="wipe(left)">
                                      <p:cBhvr>
                                        <p:cTn id="22" dur="500"/>
                                        <p:tgtEl>
                                          <p:spTgt spid="1130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0-#ppt_w/2"/>
                                          </p:val>
                                        </p:tav>
                                        <p:tav tm="100000">
                                          <p:val>
                                            <p:strVal val="#ppt_x"/>
                                          </p:val>
                                        </p:tav>
                                      </p:tavLst>
                                    </p:anim>
                                    <p:anim calcmode="lin" valueType="num">
                                      <p:cBhvr additive="base">
                                        <p:cTn id="28"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nodeType="clickEffect">
                                  <p:stCondLst>
                                    <p:cond delay="0"/>
                                  </p:stCondLst>
                                  <p:childTnLst>
                                    <p:set>
                                      <p:cBhvr>
                                        <p:cTn id="32" dur="1" fill="hold">
                                          <p:stCondLst>
                                            <p:cond delay="0"/>
                                          </p:stCondLst>
                                        </p:cTn>
                                        <p:tgtEl>
                                          <p:spTgt spid="28690"/>
                                        </p:tgtEl>
                                        <p:attrNameLst>
                                          <p:attrName>style.visibility</p:attrName>
                                        </p:attrNameLst>
                                      </p:cBhvr>
                                      <p:to>
                                        <p:strVal val="visible"/>
                                      </p:to>
                                    </p:set>
                                    <p:anim calcmode="lin" valueType="num">
                                      <p:cBhvr additive="base">
                                        <p:cTn id="33" dur="500" fill="hold"/>
                                        <p:tgtEl>
                                          <p:spTgt spid="28690"/>
                                        </p:tgtEl>
                                        <p:attrNameLst>
                                          <p:attrName>ppt_x</p:attrName>
                                        </p:attrNameLst>
                                      </p:cBhvr>
                                      <p:tavLst>
                                        <p:tav tm="0">
                                          <p:val>
                                            <p:strVal val="#ppt_x"/>
                                          </p:val>
                                        </p:tav>
                                        <p:tav tm="100000">
                                          <p:val>
                                            <p:strVal val="#ppt_x"/>
                                          </p:val>
                                        </p:tav>
                                      </p:tavLst>
                                    </p:anim>
                                    <p:anim calcmode="lin" valueType="num">
                                      <p:cBhvr additive="base">
                                        <p:cTn id="34" dur="500" fill="hold"/>
                                        <p:tgtEl>
                                          <p:spTgt spid="28690"/>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5" grpId="0" autoUpdateAnimBg="0"/>
      <p:bldP spid="32" grpId="0" animBg="1"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Oval 4"/>
          <p:cNvSpPr>
            <a:spLocks noChangeArrowheads="1"/>
          </p:cNvSpPr>
          <p:nvPr/>
        </p:nvSpPr>
        <p:spPr bwMode="auto">
          <a:xfrm>
            <a:off x="152400" y="838200"/>
            <a:ext cx="381000" cy="381000"/>
          </a:xfrm>
          <a:prstGeom prst="ellipse">
            <a:avLst/>
          </a:prstGeom>
          <a:gradFill rotWithShape="0">
            <a:gsLst>
              <a:gs pos="0">
                <a:srgbClr val="FF3300"/>
              </a:gs>
              <a:gs pos="100000">
                <a:srgbClr val="A12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257029" name="Rectangle 5"/>
          <p:cNvSpPr>
            <a:spLocks noChangeArrowheads="1"/>
          </p:cNvSpPr>
          <p:nvPr/>
        </p:nvSpPr>
        <p:spPr bwMode="auto">
          <a:xfrm>
            <a:off x="468313" y="981075"/>
            <a:ext cx="8077200" cy="76200"/>
          </a:xfrm>
          <a:prstGeom prst="rect">
            <a:avLst/>
          </a:prstGeom>
          <a:gradFill rotWithShape="0">
            <a:gsLst>
              <a:gs pos="0">
                <a:schemeClr val="bg1"/>
              </a:gs>
              <a:gs pos="100000">
                <a:schemeClr val="bg1">
                  <a:gamma/>
                  <a:shade val="46275"/>
                  <a:invGamma/>
                </a:schemeClr>
              </a:gs>
            </a:gsLst>
            <a:path path="shape">
              <a:fillToRect l="50000" t="50000" r="50000" b="50000"/>
            </a:path>
          </a:gradFill>
          <a:ln w="9525">
            <a:noFill/>
            <a:miter lim="800000"/>
            <a:headEnd/>
            <a:tailEnd/>
          </a:ln>
          <a:effectLst/>
        </p:spPr>
        <p:txBody>
          <a:bodyPr/>
          <a:lstStyle/>
          <a:p>
            <a:pPr eaLnBrk="1" hangingPunct="1">
              <a:defRPr/>
            </a:pPr>
            <a:endParaRPr lang="zh-CN" altLang="zh-CN" sz="4000"/>
          </a:p>
        </p:txBody>
      </p:sp>
      <p:sp>
        <p:nvSpPr>
          <p:cNvPr id="29700" name="AutoShape 6">
            <a:hlinkClick r:id="" action="ppaction://hlinkshowjump?jump=nextslide" highlightClick="1"/>
          </p:cNvPr>
          <p:cNvSpPr>
            <a:spLocks noChangeAspect="1" noChangeArrowheads="1"/>
          </p:cNvSpPr>
          <p:nvPr/>
        </p:nvSpPr>
        <p:spPr bwMode="auto">
          <a:xfrm>
            <a:off x="8458200" y="6478588"/>
            <a:ext cx="306388" cy="306387"/>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29701" name="AutoShape 7">
            <a:hlinkClick r:id="" action="ppaction://hlinkshowjump?jump=lastslideviewed" highlightClick="1"/>
          </p:cNvPr>
          <p:cNvSpPr>
            <a:spLocks noChangeAspect="1" noChangeArrowheads="1"/>
          </p:cNvSpPr>
          <p:nvPr/>
        </p:nvSpPr>
        <p:spPr bwMode="auto">
          <a:xfrm>
            <a:off x="7848600" y="6478588"/>
            <a:ext cx="306388" cy="306387"/>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29702" name="AutoShape 8">
            <a:hlinkClick r:id="" action="ppaction://hlinkshowjump?jump=firstslide" highlightClick="1"/>
          </p:cNvPr>
          <p:cNvSpPr>
            <a:spLocks noChangeAspect="1" noChangeArrowheads="1"/>
          </p:cNvSpPr>
          <p:nvPr/>
        </p:nvSpPr>
        <p:spPr bwMode="auto">
          <a:xfrm>
            <a:off x="7543800" y="6478588"/>
            <a:ext cx="306388" cy="306387"/>
          </a:xfrm>
          <a:prstGeom prst="actionButtonHome">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29703" name="AutoShape 9">
            <a:hlinkClick r:id="" action="ppaction://hlinkshowjump?jump=endshow" highlightClick="1"/>
          </p:cNvPr>
          <p:cNvSpPr>
            <a:spLocks noChangeAspect="1" noChangeArrowheads="1"/>
          </p:cNvSpPr>
          <p:nvPr/>
        </p:nvSpPr>
        <p:spPr bwMode="auto">
          <a:xfrm>
            <a:off x="8761413" y="6478588"/>
            <a:ext cx="306387" cy="306387"/>
          </a:xfrm>
          <a:prstGeom prst="actionButtonBlank">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a:solidFill>
                  <a:srgbClr val="204060"/>
                </a:solidFill>
                <a:latin typeface="Arial Black" panose="020B0A04020102020204" pitchFamily="34" charset="0"/>
                <a:ea typeface="隶书" panose="02010509060101010101" pitchFamily="49" charset="-122"/>
              </a:rPr>
              <a:t>X</a:t>
            </a:r>
          </a:p>
        </p:txBody>
      </p:sp>
      <p:sp>
        <p:nvSpPr>
          <p:cNvPr id="29704" name="AutoShape 10">
            <a:hlinkClick r:id="" action="ppaction://hlinkshowjump?jump=previousslide" highlightClick="1"/>
          </p:cNvPr>
          <p:cNvSpPr>
            <a:spLocks noChangeAspect="1" noChangeArrowheads="1"/>
          </p:cNvSpPr>
          <p:nvPr/>
        </p:nvSpPr>
        <p:spPr bwMode="auto">
          <a:xfrm>
            <a:off x="8153400" y="6477000"/>
            <a:ext cx="306388" cy="306388"/>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2400">
              <a:solidFill>
                <a:srgbClr val="000000"/>
              </a:solidFill>
              <a:latin typeface="Times New Roman" panose="02020603050405020304" pitchFamily="18" charset="0"/>
              <a:ea typeface="楷体_GB2312" pitchFamily="49" charset="-122"/>
            </a:endParaRPr>
          </a:p>
        </p:txBody>
      </p:sp>
      <p:graphicFrame>
        <p:nvGraphicFramePr>
          <p:cNvPr id="29705" name="Object 12"/>
          <p:cNvGraphicFramePr>
            <a:graphicFrameLocks noChangeAspect="1"/>
          </p:cNvGraphicFramePr>
          <p:nvPr/>
        </p:nvGraphicFramePr>
        <p:xfrm>
          <a:off x="384175" y="981075"/>
          <a:ext cx="3467100" cy="2906713"/>
        </p:xfrm>
        <a:graphic>
          <a:graphicData uri="http://schemas.openxmlformats.org/presentationml/2006/ole">
            <mc:AlternateContent xmlns:mc="http://schemas.openxmlformats.org/markup-compatibility/2006">
              <mc:Choice xmlns:v="urn:schemas-microsoft-com:vml" Requires="v">
                <p:oleObj spid="_x0000_s29854" name="Visio" r:id="rId4" imgW="1225513" imgH="1016088" progId="Visio.Drawing.11">
                  <p:embed/>
                </p:oleObj>
              </mc:Choice>
              <mc:Fallback>
                <p:oleObj name="Visio" r:id="rId4" imgW="1225513" imgH="1016088" progId="Visio.Drawing.11">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175" y="981075"/>
                        <a:ext cx="3467100" cy="290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06" name="Rectangle 13"/>
          <p:cNvSpPr>
            <a:spLocks noChangeArrowheads="1"/>
          </p:cNvSpPr>
          <p:nvPr/>
        </p:nvSpPr>
        <p:spPr bwMode="auto">
          <a:xfrm>
            <a:off x="1403350" y="404813"/>
            <a:ext cx="53735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dirty="0">
                <a:solidFill>
                  <a:srgbClr val="000000"/>
                </a:solidFill>
                <a:latin typeface="Times New Roman" panose="02020603050405020304" pitchFamily="18" charset="0"/>
                <a:ea typeface="楷体_GB2312" pitchFamily="49" charset="-122"/>
              </a:rPr>
              <a:t>求如图所示的</a:t>
            </a:r>
            <a:r>
              <a:rPr lang="en-US" altLang="zh-CN" sz="2800" dirty="0">
                <a:solidFill>
                  <a:srgbClr val="000000"/>
                </a:solidFill>
                <a:latin typeface="Times New Roman" panose="02020603050405020304" pitchFamily="18" charset="0"/>
                <a:ea typeface="楷体_GB2312" pitchFamily="49" charset="-122"/>
              </a:rPr>
              <a:t>ab</a:t>
            </a:r>
            <a:r>
              <a:rPr lang="zh-CN" altLang="en-US" sz="2800" dirty="0">
                <a:solidFill>
                  <a:srgbClr val="000000"/>
                </a:solidFill>
                <a:latin typeface="Times New Roman" panose="02020603050405020304" pitchFamily="18" charset="0"/>
                <a:ea typeface="楷体_GB2312" pitchFamily="49" charset="-122"/>
              </a:rPr>
              <a:t>端的等效电阻。</a:t>
            </a:r>
          </a:p>
        </p:txBody>
      </p:sp>
      <p:sp>
        <p:nvSpPr>
          <p:cNvPr id="257038" name="Rectangle 14"/>
          <p:cNvSpPr>
            <a:spLocks noChangeArrowheads="1"/>
          </p:cNvSpPr>
          <p:nvPr/>
        </p:nvSpPr>
        <p:spPr bwMode="auto">
          <a:xfrm>
            <a:off x="395288" y="1125538"/>
            <a:ext cx="10001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a:solidFill>
                  <a:srgbClr val="CC0099"/>
                </a:solidFill>
                <a:latin typeface="Times New Roman" panose="02020603050405020304" pitchFamily="18" charset="0"/>
                <a:ea typeface="楷体_GB2312" pitchFamily="49" charset="-122"/>
              </a:rPr>
              <a:t>解：</a:t>
            </a:r>
          </a:p>
        </p:txBody>
      </p:sp>
      <p:sp>
        <p:nvSpPr>
          <p:cNvPr id="29708" name="AutoShape 15">
            <a:hlinkClick r:id="" action="ppaction://noaction"/>
          </p:cNvPr>
          <p:cNvSpPr>
            <a:spLocks noChangeArrowheads="1"/>
          </p:cNvSpPr>
          <p:nvPr/>
        </p:nvSpPr>
        <p:spPr bwMode="auto">
          <a:xfrm>
            <a:off x="179388" y="188913"/>
            <a:ext cx="1295400" cy="685800"/>
          </a:xfrm>
          <a:prstGeom prst="flowChartConnector">
            <a:avLst/>
          </a:prstGeom>
          <a:gradFill rotWithShape="0">
            <a:gsLst>
              <a:gs pos="0">
                <a:srgbClr val="66FF66"/>
              </a:gs>
              <a:gs pos="100000">
                <a:srgbClr val="2F762F"/>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a:solidFill>
                  <a:schemeClr val="bg1"/>
                </a:solidFill>
                <a:latin typeface="Times New Roman" panose="02020603050405020304" pitchFamily="18" charset="0"/>
                <a:ea typeface="黑体" panose="02010609060101010101" pitchFamily="49" charset="-122"/>
              </a:rPr>
              <a:t>例题</a:t>
            </a:r>
          </a:p>
        </p:txBody>
      </p:sp>
      <p:graphicFrame>
        <p:nvGraphicFramePr>
          <p:cNvPr id="257040" name="Object 16"/>
          <p:cNvGraphicFramePr>
            <a:graphicFrameLocks noChangeAspect="1"/>
          </p:cNvGraphicFramePr>
          <p:nvPr/>
        </p:nvGraphicFramePr>
        <p:xfrm>
          <a:off x="4427538" y="1484313"/>
          <a:ext cx="3219450" cy="2155825"/>
        </p:xfrm>
        <a:graphic>
          <a:graphicData uri="http://schemas.openxmlformats.org/presentationml/2006/ole">
            <mc:AlternateContent xmlns:mc="http://schemas.openxmlformats.org/markup-compatibility/2006">
              <mc:Choice xmlns:v="urn:schemas-microsoft-com:vml" Requires="v">
                <p:oleObj spid="_x0000_s29855" name="Visio" r:id="rId6" imgW="1149362" imgH="761869" progId="Visio.Drawing.11">
                  <p:embed/>
                </p:oleObj>
              </mc:Choice>
              <mc:Fallback>
                <p:oleObj name="Visio" r:id="rId6" imgW="1149362" imgH="761869" progId="Visio.Drawing.11">
                  <p:embed/>
                  <p:pic>
                    <p:nvPicPr>
                      <p:cNvPr id="0"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27538" y="1484313"/>
                        <a:ext cx="3219450" cy="215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7043" name="Object 19"/>
          <p:cNvGraphicFramePr>
            <a:graphicFrameLocks noChangeAspect="1"/>
          </p:cNvGraphicFramePr>
          <p:nvPr/>
        </p:nvGraphicFramePr>
        <p:xfrm>
          <a:off x="5724525" y="3573463"/>
          <a:ext cx="1898650" cy="2159000"/>
        </p:xfrm>
        <a:graphic>
          <a:graphicData uri="http://schemas.openxmlformats.org/presentationml/2006/ole">
            <mc:AlternateContent xmlns:mc="http://schemas.openxmlformats.org/markup-compatibility/2006">
              <mc:Choice xmlns:v="urn:schemas-microsoft-com:vml" Requires="v">
                <p:oleObj spid="_x0000_s29856" name="Visio" r:id="rId8" imgW="590661" imgH="704719" progId="Visio.Drawing.11">
                  <p:embed/>
                </p:oleObj>
              </mc:Choice>
              <mc:Fallback>
                <p:oleObj name="Visio" r:id="rId8" imgW="590661" imgH="704719" progId="Visio.Drawing.11">
                  <p:embed/>
                  <p:pic>
                    <p:nvPicPr>
                      <p:cNvPr id="0" name="Object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24525" y="3573463"/>
                        <a:ext cx="1898650" cy="215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7045" name="Text Box 21"/>
          <p:cNvSpPr txBox="1">
            <a:spLocks noChangeArrowheads="1"/>
          </p:cNvSpPr>
          <p:nvPr/>
        </p:nvSpPr>
        <p:spPr bwMode="auto">
          <a:xfrm>
            <a:off x="5292725" y="458152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a:solidFill>
                  <a:srgbClr val="000000"/>
                </a:solidFill>
                <a:latin typeface="Times New Roman" panose="02020603050405020304" pitchFamily="18" charset="0"/>
                <a:ea typeface="楷体_GB2312" pitchFamily="49" charset="-122"/>
                <a:sym typeface="Symbol" panose="05050102010706020507" pitchFamily="18" charset="2"/>
              </a:rPr>
              <a:t></a:t>
            </a:r>
            <a:endParaRPr lang="en-US" altLang="zh-CN" sz="2800">
              <a:solidFill>
                <a:srgbClr val="000000"/>
              </a:solidFill>
              <a:latin typeface="Times New Roman" panose="02020603050405020304" pitchFamily="18" charset="0"/>
              <a:ea typeface="楷体_GB2312" pitchFamily="49" charset="-122"/>
            </a:endParaRPr>
          </a:p>
        </p:txBody>
      </p:sp>
      <p:sp>
        <p:nvSpPr>
          <p:cNvPr id="257047" name="Text Box 23"/>
          <p:cNvSpPr txBox="1">
            <a:spLocks noChangeArrowheads="1"/>
          </p:cNvSpPr>
          <p:nvPr/>
        </p:nvSpPr>
        <p:spPr bwMode="auto">
          <a:xfrm>
            <a:off x="3779838" y="2133600"/>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a:solidFill>
                  <a:srgbClr val="000000"/>
                </a:solidFill>
                <a:latin typeface="Times New Roman" panose="02020603050405020304" pitchFamily="18" charset="0"/>
                <a:ea typeface="楷体_GB2312" pitchFamily="49" charset="-122"/>
                <a:sym typeface="Symbol" panose="05050102010706020507" pitchFamily="18" charset="2"/>
              </a:rPr>
              <a:t></a:t>
            </a:r>
            <a:endParaRPr lang="en-US" altLang="zh-CN" sz="2800">
              <a:solidFill>
                <a:srgbClr val="000000"/>
              </a:solidFill>
              <a:latin typeface="Times New Roman" panose="02020603050405020304" pitchFamily="18" charset="0"/>
              <a:ea typeface="楷体_GB2312" pitchFamily="49" charset="-122"/>
            </a:endParaRPr>
          </a:p>
        </p:txBody>
      </p:sp>
      <p:graphicFrame>
        <p:nvGraphicFramePr>
          <p:cNvPr id="12299" name="Object 11"/>
          <p:cNvGraphicFramePr>
            <a:graphicFrameLocks noChangeAspect="1"/>
          </p:cNvGraphicFramePr>
          <p:nvPr/>
        </p:nvGraphicFramePr>
        <p:xfrm>
          <a:off x="1763713" y="4149725"/>
          <a:ext cx="2376487" cy="484188"/>
        </p:xfrm>
        <a:graphic>
          <a:graphicData uri="http://schemas.openxmlformats.org/presentationml/2006/ole">
            <mc:AlternateContent xmlns:mc="http://schemas.openxmlformats.org/markup-compatibility/2006">
              <mc:Choice xmlns:v="urn:schemas-microsoft-com:vml" Requires="v">
                <p:oleObj spid="_x0000_s29857" name="Equation" r:id="rId10" imgW="946162" imgH="146225" progId="Equation.DSMT4">
                  <p:embed/>
                </p:oleObj>
              </mc:Choice>
              <mc:Fallback>
                <p:oleObj name="Equation" r:id="rId10" imgW="946162" imgH="146225" progId="Equation.DSMT4">
                  <p:embed/>
                  <p:pic>
                    <p:nvPicPr>
                      <p:cNvPr id="0"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63713" y="4149725"/>
                        <a:ext cx="2376487"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Object 6"/>
          <p:cNvGraphicFramePr>
            <a:graphicFrameLocks noChangeAspect="1"/>
          </p:cNvGraphicFramePr>
          <p:nvPr/>
        </p:nvGraphicFramePr>
        <p:xfrm>
          <a:off x="1835150" y="4797425"/>
          <a:ext cx="1143000" cy="423863"/>
        </p:xfrm>
        <a:graphic>
          <a:graphicData uri="http://schemas.openxmlformats.org/presentationml/2006/ole">
            <mc:AlternateContent xmlns:mc="http://schemas.openxmlformats.org/markup-compatibility/2006">
              <mc:Choice xmlns:v="urn:schemas-microsoft-com:vml" Requires="v">
                <p:oleObj spid="_x0000_s29858" name="Equation" r:id="rId12" imgW="437965" imgH="133219" progId="Equation.DSMT4">
                  <p:embed/>
                </p:oleObj>
              </mc:Choice>
              <mc:Fallback>
                <p:oleObj name="Equation" r:id="rId12" imgW="437965" imgH="133219" progId="Equation.DSMT4">
                  <p:embed/>
                  <p:pic>
                    <p:nvPicPr>
                      <p:cNvPr id="0"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35150" y="4797425"/>
                        <a:ext cx="1143000"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7"/>
          <p:cNvGraphicFramePr>
            <a:graphicFrameLocks noChangeAspect="1"/>
          </p:cNvGraphicFramePr>
          <p:nvPr/>
        </p:nvGraphicFramePr>
        <p:xfrm>
          <a:off x="827088" y="5157788"/>
          <a:ext cx="3429000" cy="941387"/>
        </p:xfrm>
        <a:graphic>
          <a:graphicData uri="http://schemas.openxmlformats.org/presentationml/2006/ole">
            <mc:AlternateContent xmlns:mc="http://schemas.openxmlformats.org/markup-compatibility/2006">
              <mc:Choice xmlns:v="urn:schemas-microsoft-com:vml" Requires="v">
                <p:oleObj spid="_x0000_s29859" name="Equation" r:id="rId14" imgW="1397148" imgH="336594" progId="Equation.DSMT4">
                  <p:embed/>
                </p:oleObj>
              </mc:Choice>
              <mc:Fallback>
                <p:oleObj name="Equation" r:id="rId14" imgW="1397148" imgH="336594" progId="Equation.DSMT4">
                  <p:embed/>
                  <p:pic>
                    <p:nvPicPr>
                      <p:cNvPr id="0" name="Object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27088" y="5157788"/>
                        <a:ext cx="3429000" cy="94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7038"/>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0"/>
                                  </p:stCondLst>
                                  <p:childTnLst>
                                    <p:set>
                                      <p:cBhvr>
                                        <p:cTn id="9" dur="1" fill="hold">
                                          <p:stCondLst>
                                            <p:cond delay="499"/>
                                          </p:stCondLst>
                                        </p:cTn>
                                        <p:tgtEl>
                                          <p:spTgt spid="257047"/>
                                        </p:tgtEl>
                                        <p:attrNameLst>
                                          <p:attrName>style.visibility</p:attrName>
                                        </p:attrNameLst>
                                      </p:cBhvr>
                                      <p:to>
                                        <p:strVal val="visible"/>
                                      </p:to>
                                    </p:set>
                                  </p:childTnLst>
                                </p:cTn>
                              </p:par>
                            </p:childTnLst>
                          </p:cTn>
                        </p:par>
                        <p:par>
                          <p:cTn id="10" fill="hold" nodeType="afterGroup">
                            <p:stCondLst>
                              <p:cond delay="500"/>
                            </p:stCondLst>
                            <p:childTnLst>
                              <p:par>
                                <p:cTn id="11" presetID="22" presetClass="entr" presetSubtype="1" fill="hold" nodeType="afterEffect">
                                  <p:stCondLst>
                                    <p:cond delay="0"/>
                                  </p:stCondLst>
                                  <p:childTnLst>
                                    <p:set>
                                      <p:cBhvr>
                                        <p:cTn id="12" dur="1" fill="hold">
                                          <p:stCondLst>
                                            <p:cond delay="0"/>
                                          </p:stCondLst>
                                        </p:cTn>
                                        <p:tgtEl>
                                          <p:spTgt spid="257040"/>
                                        </p:tgtEl>
                                        <p:attrNameLst>
                                          <p:attrName>style.visibility</p:attrName>
                                        </p:attrNameLst>
                                      </p:cBhvr>
                                      <p:to>
                                        <p:strVal val="visible"/>
                                      </p:to>
                                    </p:set>
                                    <p:animEffect transition="in" filter="wipe(up)">
                                      <p:cBhvr>
                                        <p:cTn id="13" dur="500"/>
                                        <p:tgtEl>
                                          <p:spTgt spid="25704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nodeType="clickEffect">
                                  <p:stCondLst>
                                    <p:cond delay="0"/>
                                  </p:stCondLst>
                                  <p:childTnLst>
                                    <p:set>
                                      <p:cBhvr>
                                        <p:cTn id="17" dur="1" fill="hold">
                                          <p:stCondLst>
                                            <p:cond delay="0"/>
                                          </p:stCondLst>
                                        </p:cTn>
                                        <p:tgtEl>
                                          <p:spTgt spid="12299"/>
                                        </p:tgtEl>
                                        <p:attrNameLst>
                                          <p:attrName>style.visibility</p:attrName>
                                        </p:attrNameLst>
                                      </p:cBhvr>
                                      <p:to>
                                        <p:strVal val="visible"/>
                                      </p:to>
                                    </p:set>
                                    <p:animEffect transition="in" filter="wipe(left)">
                                      <p:cBhvr>
                                        <p:cTn id="18" dur="500"/>
                                        <p:tgtEl>
                                          <p:spTgt spid="12299"/>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left)">
                                      <p:cBhvr>
                                        <p:cTn id="23" dur="500"/>
                                        <p:tgtEl>
                                          <p:spTgt spid="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left)">
                                      <p:cBhvr>
                                        <p:cTn id="28" dur="500"/>
                                        <p:tgtEl>
                                          <p:spTgt spid="3"/>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257045"/>
                                        </p:tgtEl>
                                        <p:attrNameLst>
                                          <p:attrName>style.visibility</p:attrName>
                                        </p:attrNameLst>
                                      </p:cBhvr>
                                      <p:to>
                                        <p:strVal val="visible"/>
                                      </p:to>
                                    </p:set>
                                  </p:childTnLst>
                                </p:cTn>
                              </p:par>
                            </p:childTnLst>
                          </p:cTn>
                        </p:par>
                        <p:par>
                          <p:cTn id="33" fill="hold" nodeType="afterGroup">
                            <p:stCondLst>
                              <p:cond delay="500"/>
                            </p:stCondLst>
                            <p:childTnLst>
                              <p:par>
                                <p:cTn id="34" presetID="22" presetClass="entr" presetSubtype="1" fill="hold" nodeType="afterEffect">
                                  <p:stCondLst>
                                    <p:cond delay="0"/>
                                  </p:stCondLst>
                                  <p:childTnLst>
                                    <p:set>
                                      <p:cBhvr>
                                        <p:cTn id="35" dur="1" fill="hold">
                                          <p:stCondLst>
                                            <p:cond delay="0"/>
                                          </p:stCondLst>
                                        </p:cTn>
                                        <p:tgtEl>
                                          <p:spTgt spid="257043"/>
                                        </p:tgtEl>
                                        <p:attrNameLst>
                                          <p:attrName>style.visibility</p:attrName>
                                        </p:attrNameLst>
                                      </p:cBhvr>
                                      <p:to>
                                        <p:strVal val="visible"/>
                                      </p:to>
                                    </p:set>
                                    <p:animEffect transition="in" filter="wipe(up)">
                                      <p:cBhvr>
                                        <p:cTn id="36" dur="500"/>
                                        <p:tgtEl>
                                          <p:spTgt spid="2570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38" grpId="0"/>
      <p:bldP spid="257045" grpId="0" autoUpdateAnimBg="0"/>
      <p:bldP spid="257047"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Oval 4"/>
          <p:cNvSpPr>
            <a:spLocks noChangeArrowheads="1"/>
          </p:cNvSpPr>
          <p:nvPr/>
        </p:nvSpPr>
        <p:spPr bwMode="auto">
          <a:xfrm>
            <a:off x="152400" y="838200"/>
            <a:ext cx="381000" cy="381000"/>
          </a:xfrm>
          <a:prstGeom prst="ellipse">
            <a:avLst/>
          </a:prstGeom>
          <a:gradFill rotWithShape="0">
            <a:gsLst>
              <a:gs pos="0">
                <a:srgbClr val="FF3300"/>
              </a:gs>
              <a:gs pos="100000">
                <a:srgbClr val="A12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257029" name="Rectangle 5"/>
          <p:cNvSpPr>
            <a:spLocks noChangeArrowheads="1"/>
          </p:cNvSpPr>
          <p:nvPr/>
        </p:nvSpPr>
        <p:spPr bwMode="auto">
          <a:xfrm>
            <a:off x="468313" y="981075"/>
            <a:ext cx="8077200" cy="76200"/>
          </a:xfrm>
          <a:prstGeom prst="rect">
            <a:avLst/>
          </a:prstGeom>
          <a:gradFill rotWithShape="0">
            <a:gsLst>
              <a:gs pos="0">
                <a:schemeClr val="bg1"/>
              </a:gs>
              <a:gs pos="100000">
                <a:schemeClr val="bg1">
                  <a:gamma/>
                  <a:shade val="46275"/>
                  <a:invGamma/>
                </a:schemeClr>
              </a:gs>
            </a:gsLst>
            <a:path path="shape">
              <a:fillToRect l="50000" t="50000" r="50000" b="50000"/>
            </a:path>
          </a:gradFill>
          <a:ln w="9525">
            <a:noFill/>
            <a:miter lim="800000"/>
            <a:headEnd/>
            <a:tailEnd/>
          </a:ln>
          <a:effectLst/>
        </p:spPr>
        <p:txBody>
          <a:bodyPr/>
          <a:lstStyle/>
          <a:p>
            <a:pPr eaLnBrk="1" hangingPunct="1">
              <a:defRPr/>
            </a:pPr>
            <a:endParaRPr lang="zh-CN" altLang="zh-CN" sz="4000"/>
          </a:p>
        </p:txBody>
      </p:sp>
      <p:sp>
        <p:nvSpPr>
          <p:cNvPr id="31748" name="AutoShape 6">
            <a:hlinkClick r:id="" action="ppaction://hlinkshowjump?jump=nextslide" highlightClick="1"/>
          </p:cNvPr>
          <p:cNvSpPr>
            <a:spLocks noChangeAspect="1" noChangeArrowheads="1"/>
          </p:cNvSpPr>
          <p:nvPr/>
        </p:nvSpPr>
        <p:spPr bwMode="auto">
          <a:xfrm>
            <a:off x="8458200" y="6478588"/>
            <a:ext cx="306388" cy="306387"/>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31749" name="AutoShape 7">
            <a:hlinkClick r:id="" action="ppaction://hlinkshowjump?jump=lastslideviewed" highlightClick="1"/>
          </p:cNvPr>
          <p:cNvSpPr>
            <a:spLocks noChangeAspect="1" noChangeArrowheads="1"/>
          </p:cNvSpPr>
          <p:nvPr/>
        </p:nvSpPr>
        <p:spPr bwMode="auto">
          <a:xfrm>
            <a:off x="7848600" y="6478588"/>
            <a:ext cx="306388" cy="306387"/>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31750" name="AutoShape 8">
            <a:hlinkClick r:id="" action="ppaction://hlinkshowjump?jump=firstslide" highlightClick="1"/>
          </p:cNvPr>
          <p:cNvSpPr>
            <a:spLocks noChangeAspect="1" noChangeArrowheads="1"/>
          </p:cNvSpPr>
          <p:nvPr/>
        </p:nvSpPr>
        <p:spPr bwMode="auto">
          <a:xfrm>
            <a:off x="7543800" y="6478588"/>
            <a:ext cx="306388" cy="306387"/>
          </a:xfrm>
          <a:prstGeom prst="actionButtonHome">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31751" name="AutoShape 9">
            <a:hlinkClick r:id="" action="ppaction://hlinkshowjump?jump=endshow" highlightClick="1"/>
          </p:cNvPr>
          <p:cNvSpPr>
            <a:spLocks noChangeAspect="1" noChangeArrowheads="1"/>
          </p:cNvSpPr>
          <p:nvPr/>
        </p:nvSpPr>
        <p:spPr bwMode="auto">
          <a:xfrm>
            <a:off x="8761413" y="6478588"/>
            <a:ext cx="306387" cy="306387"/>
          </a:xfrm>
          <a:prstGeom prst="actionButtonBlank">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a:solidFill>
                  <a:srgbClr val="204060"/>
                </a:solidFill>
                <a:latin typeface="Arial Black" panose="020B0A04020102020204" pitchFamily="34" charset="0"/>
                <a:ea typeface="隶书" panose="02010509060101010101" pitchFamily="49" charset="-122"/>
              </a:rPr>
              <a:t>X</a:t>
            </a:r>
          </a:p>
        </p:txBody>
      </p:sp>
      <p:sp>
        <p:nvSpPr>
          <p:cNvPr id="31752" name="AutoShape 10">
            <a:hlinkClick r:id="" action="ppaction://hlinkshowjump?jump=previousslide" highlightClick="1"/>
          </p:cNvPr>
          <p:cNvSpPr>
            <a:spLocks noChangeAspect="1" noChangeArrowheads="1"/>
          </p:cNvSpPr>
          <p:nvPr/>
        </p:nvSpPr>
        <p:spPr bwMode="auto">
          <a:xfrm>
            <a:off x="8153400" y="6477000"/>
            <a:ext cx="306388" cy="306388"/>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2400">
              <a:solidFill>
                <a:srgbClr val="000000"/>
              </a:solidFill>
              <a:latin typeface="Times New Roman" panose="02020603050405020304" pitchFamily="18" charset="0"/>
              <a:ea typeface="楷体_GB2312" pitchFamily="49" charset="-122"/>
            </a:endParaRPr>
          </a:p>
        </p:txBody>
      </p:sp>
      <p:graphicFrame>
        <p:nvGraphicFramePr>
          <p:cNvPr id="31753" name="Object 12"/>
          <p:cNvGraphicFramePr>
            <a:graphicFrameLocks noChangeAspect="1"/>
          </p:cNvGraphicFramePr>
          <p:nvPr/>
        </p:nvGraphicFramePr>
        <p:xfrm>
          <a:off x="250825" y="836613"/>
          <a:ext cx="3467100" cy="2906712"/>
        </p:xfrm>
        <a:graphic>
          <a:graphicData uri="http://schemas.openxmlformats.org/presentationml/2006/ole">
            <mc:AlternateContent xmlns:mc="http://schemas.openxmlformats.org/markup-compatibility/2006">
              <mc:Choice xmlns:v="urn:schemas-microsoft-com:vml" Requires="v">
                <p:oleObj spid="_x0000_s31903" name="Visio" r:id="rId4" imgW="1225513" imgH="1016088" progId="Visio.Drawing.11">
                  <p:embed/>
                </p:oleObj>
              </mc:Choice>
              <mc:Fallback>
                <p:oleObj name="Visio" r:id="rId4" imgW="1225513" imgH="1016088" progId="Visio.Drawing.11">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836613"/>
                        <a:ext cx="3467100" cy="290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54" name="Rectangle 13"/>
          <p:cNvSpPr>
            <a:spLocks noChangeArrowheads="1"/>
          </p:cNvSpPr>
          <p:nvPr/>
        </p:nvSpPr>
        <p:spPr bwMode="auto">
          <a:xfrm>
            <a:off x="1403350" y="404813"/>
            <a:ext cx="53735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dirty="0">
                <a:solidFill>
                  <a:srgbClr val="000000"/>
                </a:solidFill>
                <a:latin typeface="Times New Roman" panose="02020603050405020304" pitchFamily="18" charset="0"/>
                <a:ea typeface="楷体_GB2312" pitchFamily="49" charset="-122"/>
              </a:rPr>
              <a:t>求如图所示的</a:t>
            </a:r>
            <a:r>
              <a:rPr lang="en-US" altLang="zh-CN" sz="2800" dirty="0">
                <a:solidFill>
                  <a:srgbClr val="000000"/>
                </a:solidFill>
                <a:latin typeface="Times New Roman" panose="02020603050405020304" pitchFamily="18" charset="0"/>
                <a:ea typeface="楷体_GB2312" pitchFamily="49" charset="-122"/>
              </a:rPr>
              <a:t>ab</a:t>
            </a:r>
            <a:r>
              <a:rPr lang="zh-CN" altLang="en-US" sz="2800" dirty="0">
                <a:solidFill>
                  <a:srgbClr val="000000"/>
                </a:solidFill>
                <a:latin typeface="Times New Roman" panose="02020603050405020304" pitchFamily="18" charset="0"/>
                <a:ea typeface="楷体_GB2312" pitchFamily="49" charset="-122"/>
              </a:rPr>
              <a:t>端的等效电阻。</a:t>
            </a:r>
          </a:p>
        </p:txBody>
      </p:sp>
      <p:sp>
        <p:nvSpPr>
          <p:cNvPr id="257038" name="Rectangle 14"/>
          <p:cNvSpPr>
            <a:spLocks noChangeArrowheads="1"/>
          </p:cNvSpPr>
          <p:nvPr/>
        </p:nvSpPr>
        <p:spPr bwMode="auto">
          <a:xfrm>
            <a:off x="179388" y="1125538"/>
            <a:ext cx="9969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a:solidFill>
                  <a:srgbClr val="CC0099"/>
                </a:solidFill>
                <a:latin typeface="Times New Roman" panose="02020603050405020304" pitchFamily="18" charset="0"/>
                <a:ea typeface="楷体_GB2312" pitchFamily="49" charset="-122"/>
              </a:rPr>
              <a:t>解：</a:t>
            </a:r>
          </a:p>
        </p:txBody>
      </p:sp>
      <p:sp>
        <p:nvSpPr>
          <p:cNvPr id="31756" name="AutoShape 15">
            <a:hlinkClick r:id="" action="ppaction://noaction"/>
          </p:cNvPr>
          <p:cNvSpPr>
            <a:spLocks noChangeArrowheads="1"/>
          </p:cNvSpPr>
          <p:nvPr/>
        </p:nvSpPr>
        <p:spPr bwMode="auto">
          <a:xfrm>
            <a:off x="179388" y="188913"/>
            <a:ext cx="1295400" cy="685800"/>
          </a:xfrm>
          <a:prstGeom prst="flowChartConnector">
            <a:avLst/>
          </a:prstGeom>
          <a:gradFill rotWithShape="0">
            <a:gsLst>
              <a:gs pos="0">
                <a:srgbClr val="66FF66"/>
              </a:gs>
              <a:gs pos="100000">
                <a:srgbClr val="2F762F"/>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a:solidFill>
                  <a:schemeClr val="bg1"/>
                </a:solidFill>
                <a:latin typeface="Times New Roman" panose="02020603050405020304" pitchFamily="18" charset="0"/>
                <a:ea typeface="黑体" panose="02010609060101010101" pitchFamily="49" charset="-122"/>
              </a:rPr>
              <a:t>例题</a:t>
            </a:r>
          </a:p>
        </p:txBody>
      </p:sp>
      <p:graphicFrame>
        <p:nvGraphicFramePr>
          <p:cNvPr id="257040" name="Object 16"/>
          <p:cNvGraphicFramePr>
            <a:graphicFrameLocks noChangeAspect="1"/>
          </p:cNvGraphicFramePr>
          <p:nvPr/>
        </p:nvGraphicFramePr>
        <p:xfrm>
          <a:off x="4665663" y="1341438"/>
          <a:ext cx="3219450" cy="2155825"/>
        </p:xfrm>
        <a:graphic>
          <a:graphicData uri="http://schemas.openxmlformats.org/presentationml/2006/ole">
            <mc:AlternateContent xmlns:mc="http://schemas.openxmlformats.org/markup-compatibility/2006">
              <mc:Choice xmlns:v="urn:schemas-microsoft-com:vml" Requires="v">
                <p:oleObj spid="_x0000_s31904" name="Visio" r:id="rId6" imgW="1149362" imgH="761869" progId="Visio.Drawing.11">
                  <p:embed/>
                </p:oleObj>
              </mc:Choice>
              <mc:Fallback>
                <p:oleObj name="Visio" r:id="rId6" imgW="1149362" imgH="761869" progId="Visio.Drawing.11">
                  <p:embed/>
                  <p:pic>
                    <p:nvPicPr>
                      <p:cNvPr id="0"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65663" y="1341438"/>
                        <a:ext cx="3219450" cy="215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7043" name="Object 19"/>
          <p:cNvGraphicFramePr>
            <a:graphicFrameLocks noChangeAspect="1"/>
          </p:cNvGraphicFramePr>
          <p:nvPr/>
        </p:nvGraphicFramePr>
        <p:xfrm>
          <a:off x="5867400" y="3436938"/>
          <a:ext cx="2428875" cy="2160587"/>
        </p:xfrm>
        <a:graphic>
          <a:graphicData uri="http://schemas.openxmlformats.org/presentationml/2006/ole">
            <mc:AlternateContent xmlns:mc="http://schemas.openxmlformats.org/markup-compatibility/2006">
              <mc:Choice xmlns:v="urn:schemas-microsoft-com:vml" Requires="v">
                <p:oleObj spid="_x0000_s31905" name="Visio" r:id="rId8" imgW="768214" imgH="704719" progId="Visio.Drawing.11">
                  <p:embed/>
                </p:oleObj>
              </mc:Choice>
              <mc:Fallback>
                <p:oleObj name="Visio" r:id="rId8" imgW="768214" imgH="704719" progId="Visio.Drawing.11">
                  <p:embed/>
                  <p:pic>
                    <p:nvPicPr>
                      <p:cNvPr id="0" name="Object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67400" y="3436938"/>
                        <a:ext cx="2428875" cy="2160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7045" name="Text Box 21"/>
          <p:cNvSpPr txBox="1">
            <a:spLocks noChangeArrowheads="1"/>
          </p:cNvSpPr>
          <p:nvPr/>
        </p:nvSpPr>
        <p:spPr bwMode="auto">
          <a:xfrm>
            <a:off x="5148263" y="4565650"/>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a:solidFill>
                  <a:srgbClr val="000000"/>
                </a:solidFill>
                <a:latin typeface="Times New Roman" panose="02020603050405020304" pitchFamily="18" charset="0"/>
                <a:ea typeface="楷体_GB2312" pitchFamily="49" charset="-122"/>
                <a:sym typeface="Symbol" panose="05050102010706020507" pitchFamily="18" charset="2"/>
              </a:rPr>
              <a:t></a:t>
            </a:r>
            <a:endParaRPr lang="en-US" altLang="zh-CN" sz="2800">
              <a:solidFill>
                <a:srgbClr val="000000"/>
              </a:solidFill>
              <a:latin typeface="Times New Roman" panose="02020603050405020304" pitchFamily="18" charset="0"/>
              <a:ea typeface="楷体_GB2312" pitchFamily="49" charset="-122"/>
            </a:endParaRPr>
          </a:p>
        </p:txBody>
      </p:sp>
      <p:sp>
        <p:nvSpPr>
          <p:cNvPr id="257047" name="Text Box 23"/>
          <p:cNvSpPr txBox="1">
            <a:spLocks noChangeArrowheads="1"/>
          </p:cNvSpPr>
          <p:nvPr/>
        </p:nvSpPr>
        <p:spPr bwMode="auto">
          <a:xfrm>
            <a:off x="3779838" y="2133600"/>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a:solidFill>
                  <a:srgbClr val="000000"/>
                </a:solidFill>
                <a:latin typeface="Times New Roman" panose="02020603050405020304" pitchFamily="18" charset="0"/>
                <a:ea typeface="楷体_GB2312" pitchFamily="49" charset="-122"/>
                <a:sym typeface="Symbol" panose="05050102010706020507" pitchFamily="18" charset="2"/>
              </a:rPr>
              <a:t></a:t>
            </a:r>
            <a:endParaRPr lang="en-US" altLang="zh-CN" sz="2800">
              <a:solidFill>
                <a:srgbClr val="000000"/>
              </a:solidFill>
              <a:latin typeface="Times New Roman" panose="02020603050405020304" pitchFamily="18" charset="0"/>
              <a:ea typeface="楷体_GB2312" pitchFamily="49" charset="-122"/>
            </a:endParaRPr>
          </a:p>
        </p:txBody>
      </p:sp>
      <p:graphicFrame>
        <p:nvGraphicFramePr>
          <p:cNvPr id="12299" name="Object 11"/>
          <p:cNvGraphicFramePr>
            <a:graphicFrameLocks noChangeAspect="1"/>
          </p:cNvGraphicFramePr>
          <p:nvPr/>
        </p:nvGraphicFramePr>
        <p:xfrm>
          <a:off x="1763713" y="3860800"/>
          <a:ext cx="2376487" cy="484188"/>
        </p:xfrm>
        <a:graphic>
          <a:graphicData uri="http://schemas.openxmlformats.org/presentationml/2006/ole">
            <mc:AlternateContent xmlns:mc="http://schemas.openxmlformats.org/markup-compatibility/2006">
              <mc:Choice xmlns:v="urn:schemas-microsoft-com:vml" Requires="v">
                <p:oleObj spid="_x0000_s31906" name="Equation" r:id="rId10" imgW="946162" imgH="146225" progId="Equation.DSMT4">
                  <p:embed/>
                </p:oleObj>
              </mc:Choice>
              <mc:Fallback>
                <p:oleObj name="Equation" r:id="rId10" imgW="946162" imgH="146225" progId="Equation.DSMT4">
                  <p:embed/>
                  <p:pic>
                    <p:nvPicPr>
                      <p:cNvPr id="0"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63713" y="3860800"/>
                        <a:ext cx="2376487"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Object 6"/>
          <p:cNvGraphicFramePr>
            <a:graphicFrameLocks noChangeAspect="1"/>
          </p:cNvGraphicFramePr>
          <p:nvPr/>
        </p:nvGraphicFramePr>
        <p:xfrm>
          <a:off x="1746250" y="4510088"/>
          <a:ext cx="1322388" cy="423862"/>
        </p:xfrm>
        <a:graphic>
          <a:graphicData uri="http://schemas.openxmlformats.org/presentationml/2006/ole">
            <mc:AlternateContent xmlns:mc="http://schemas.openxmlformats.org/markup-compatibility/2006">
              <mc:Choice xmlns:v="urn:schemas-microsoft-com:vml" Requires="v">
                <p:oleObj spid="_x0000_s31907" name="Equation" r:id="rId12" imgW="514510" imgH="133219" progId="Equation.DSMT4">
                  <p:embed/>
                </p:oleObj>
              </mc:Choice>
              <mc:Fallback>
                <p:oleObj name="Equation" r:id="rId12" imgW="514510" imgH="133219" progId="Equation.DSMT4">
                  <p:embed/>
                  <p:pic>
                    <p:nvPicPr>
                      <p:cNvPr id="0"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46250" y="4510088"/>
                        <a:ext cx="1322388"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7"/>
          <p:cNvGraphicFramePr>
            <a:graphicFrameLocks noChangeAspect="1"/>
          </p:cNvGraphicFramePr>
          <p:nvPr/>
        </p:nvGraphicFramePr>
        <p:xfrm>
          <a:off x="708025" y="4870450"/>
          <a:ext cx="3668713" cy="941388"/>
        </p:xfrm>
        <a:graphic>
          <a:graphicData uri="http://schemas.openxmlformats.org/presentationml/2006/ole">
            <mc:AlternateContent xmlns:mc="http://schemas.openxmlformats.org/markup-compatibility/2006">
              <mc:Choice xmlns:v="urn:schemas-microsoft-com:vml" Requires="v">
                <p:oleObj spid="_x0000_s31908" name="Equation" r:id="rId14" imgW="1504864" imgH="336594" progId="Equation.DSMT4">
                  <p:embed/>
                </p:oleObj>
              </mc:Choice>
              <mc:Fallback>
                <p:oleObj name="Equation" r:id="rId14" imgW="1504864" imgH="336594" progId="Equation.DSMT4">
                  <p:embed/>
                  <p:pic>
                    <p:nvPicPr>
                      <p:cNvPr id="0" name="Object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8025" y="4870450"/>
                        <a:ext cx="3668713"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Rectangle 7"/>
          <p:cNvSpPr>
            <a:spLocks noChangeArrowheads="1"/>
          </p:cNvSpPr>
          <p:nvPr/>
        </p:nvSpPr>
        <p:spPr bwMode="auto">
          <a:xfrm>
            <a:off x="323850" y="5732463"/>
            <a:ext cx="8164513"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28600">
              <a:spcBef>
                <a:spcPct val="20000"/>
              </a:spcBef>
              <a:buChar char="•"/>
              <a:tabLst>
                <a:tab pos="457200"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tabLst>
                <a:tab pos="457200"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tabLst>
                <a:tab pos="457200"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tabLst>
                <a:tab pos="4572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tabLst>
                <a:tab pos="4572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tabLst>
                <a:tab pos="4572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tabLst>
                <a:tab pos="4572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tabLst>
                <a:tab pos="4572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tabLst>
                <a:tab pos="457200" algn="l"/>
              </a:tabLst>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2800">
                <a:solidFill>
                  <a:srgbClr val="000000"/>
                </a:solidFill>
                <a:latin typeface="Times New Roman" panose="02020603050405020304" pitchFamily="18" charset="0"/>
                <a:ea typeface="楷体_GB2312" pitchFamily="49" charset="-122"/>
              </a:rPr>
              <a:t>        含有受控源的电阻网络可以等效为负电阻，说明受控源是有源元件，可以对外电路供出能量。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703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7047"/>
                                        </p:tgtEl>
                                        <p:attrNameLst>
                                          <p:attrName>style.visibility</p:attrName>
                                        </p:attrNameLst>
                                      </p:cBhvr>
                                      <p:to>
                                        <p:strVal val="visible"/>
                                      </p:to>
                                    </p:set>
                                  </p:childTnLst>
                                </p:cTn>
                              </p:par>
                            </p:childTnLst>
                          </p:cTn>
                        </p:par>
                        <p:par>
                          <p:cTn id="11" fill="hold" nodeType="afterGroup">
                            <p:stCondLst>
                              <p:cond delay="500"/>
                            </p:stCondLst>
                            <p:childTnLst>
                              <p:par>
                                <p:cTn id="12" presetID="22" presetClass="entr" presetSubtype="1" fill="hold" nodeType="afterEffect">
                                  <p:stCondLst>
                                    <p:cond delay="0"/>
                                  </p:stCondLst>
                                  <p:childTnLst>
                                    <p:set>
                                      <p:cBhvr>
                                        <p:cTn id="13" dur="1" fill="hold">
                                          <p:stCondLst>
                                            <p:cond delay="0"/>
                                          </p:stCondLst>
                                        </p:cTn>
                                        <p:tgtEl>
                                          <p:spTgt spid="257040"/>
                                        </p:tgtEl>
                                        <p:attrNameLst>
                                          <p:attrName>style.visibility</p:attrName>
                                        </p:attrNameLst>
                                      </p:cBhvr>
                                      <p:to>
                                        <p:strVal val="visible"/>
                                      </p:to>
                                    </p:set>
                                    <p:animEffect transition="in" filter="wipe(up)">
                                      <p:cBhvr>
                                        <p:cTn id="14" dur="500"/>
                                        <p:tgtEl>
                                          <p:spTgt spid="257040"/>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nodeType="clickEffect">
                                  <p:stCondLst>
                                    <p:cond delay="0"/>
                                  </p:stCondLst>
                                  <p:childTnLst>
                                    <p:set>
                                      <p:cBhvr>
                                        <p:cTn id="18" dur="1" fill="hold">
                                          <p:stCondLst>
                                            <p:cond delay="0"/>
                                          </p:stCondLst>
                                        </p:cTn>
                                        <p:tgtEl>
                                          <p:spTgt spid="12299"/>
                                        </p:tgtEl>
                                        <p:attrNameLst>
                                          <p:attrName>style.visibility</p:attrName>
                                        </p:attrNameLst>
                                      </p:cBhvr>
                                      <p:to>
                                        <p:strVal val="visible"/>
                                      </p:to>
                                    </p:set>
                                    <p:animEffect transition="in" filter="wipe(left)">
                                      <p:cBhvr>
                                        <p:cTn id="19" dur="500"/>
                                        <p:tgtEl>
                                          <p:spTgt spid="1229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left)">
                                      <p:cBhvr>
                                        <p:cTn id="24" dur="500"/>
                                        <p:tgtEl>
                                          <p:spTgt spid="2"/>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left)">
                                      <p:cBhvr>
                                        <p:cTn id="29" dur="500"/>
                                        <p:tgtEl>
                                          <p:spTgt spid="3"/>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499"/>
                                          </p:stCondLst>
                                        </p:cTn>
                                        <p:tgtEl>
                                          <p:spTgt spid="257045"/>
                                        </p:tgtEl>
                                        <p:attrNameLst>
                                          <p:attrName>style.visibility</p:attrName>
                                        </p:attrNameLst>
                                      </p:cBhvr>
                                      <p:to>
                                        <p:strVal val="visible"/>
                                      </p:to>
                                    </p:set>
                                  </p:childTnLst>
                                </p:cTn>
                              </p:par>
                            </p:childTnLst>
                          </p:cTn>
                        </p:par>
                        <p:par>
                          <p:cTn id="34" fill="hold" nodeType="afterGroup">
                            <p:stCondLst>
                              <p:cond delay="500"/>
                            </p:stCondLst>
                            <p:childTnLst>
                              <p:par>
                                <p:cTn id="35" presetID="22" presetClass="entr" presetSubtype="1" fill="hold" nodeType="afterEffect">
                                  <p:stCondLst>
                                    <p:cond delay="0"/>
                                  </p:stCondLst>
                                  <p:childTnLst>
                                    <p:set>
                                      <p:cBhvr>
                                        <p:cTn id="36" dur="1" fill="hold">
                                          <p:stCondLst>
                                            <p:cond delay="0"/>
                                          </p:stCondLst>
                                        </p:cTn>
                                        <p:tgtEl>
                                          <p:spTgt spid="257043"/>
                                        </p:tgtEl>
                                        <p:attrNameLst>
                                          <p:attrName>style.visibility</p:attrName>
                                        </p:attrNameLst>
                                      </p:cBhvr>
                                      <p:to>
                                        <p:strVal val="visible"/>
                                      </p:to>
                                    </p:set>
                                    <p:animEffect transition="in" filter="wipe(up)">
                                      <p:cBhvr>
                                        <p:cTn id="37" dur="500"/>
                                        <p:tgtEl>
                                          <p:spTgt spid="25704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38" grpId="0"/>
      <p:bldP spid="257045" grpId="0" autoUpdateAnimBg="0"/>
      <p:bldP spid="257047" grpId="0" autoUpdateAnimBg="0"/>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p:cNvSpPr>
            <a:spLocks noChangeArrowheads="1"/>
          </p:cNvSpPr>
          <p:nvPr/>
        </p:nvSpPr>
        <p:spPr bwMode="auto">
          <a:xfrm>
            <a:off x="395288" y="3573463"/>
            <a:ext cx="850741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rgbClr val="CC0099"/>
                </a:solidFill>
                <a:latin typeface="Times New Roman" panose="02020603050405020304" pitchFamily="18" charset="0"/>
                <a:ea typeface="楷体_GB2312" pitchFamily="49" charset="-122"/>
              </a:rPr>
              <a:t>            </a:t>
            </a:r>
            <a:r>
              <a:rPr lang="zh-CN" altLang="en-US" sz="2800">
                <a:solidFill>
                  <a:srgbClr val="000000"/>
                </a:solidFill>
                <a:latin typeface="Times New Roman" panose="02020603050405020304" pitchFamily="18" charset="0"/>
                <a:ea typeface="楷体_GB2312" pitchFamily="49" charset="-122"/>
              </a:rPr>
              <a:t>只要得到含源线性单口网络的开路电压和短路电流，则该网络的两个副参数      和      就能确定</a:t>
            </a:r>
          </a:p>
        </p:txBody>
      </p:sp>
      <p:graphicFrame>
        <p:nvGraphicFramePr>
          <p:cNvPr id="22530" name="Object 8"/>
          <p:cNvGraphicFramePr>
            <a:graphicFrameLocks noChangeAspect="1"/>
          </p:cNvGraphicFramePr>
          <p:nvPr/>
        </p:nvGraphicFramePr>
        <p:xfrm>
          <a:off x="5195888" y="3933825"/>
          <a:ext cx="528637" cy="593725"/>
        </p:xfrm>
        <a:graphic>
          <a:graphicData uri="http://schemas.openxmlformats.org/presentationml/2006/ole">
            <mc:AlternateContent xmlns:mc="http://schemas.openxmlformats.org/markup-compatibility/2006">
              <mc:Choice xmlns:v="urn:schemas-microsoft-com:vml" Requires="v">
                <p:oleObj spid="_x0000_s34065" name="Equation" r:id="rId3" imgW="101797" imgH="133219" progId="Equation.DSMT4">
                  <p:embed/>
                </p:oleObj>
              </mc:Choice>
              <mc:Fallback>
                <p:oleObj name="Equation" r:id="rId3" imgW="101797" imgH="133219" progId="Equation.DSMT4">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5888" y="3933825"/>
                        <a:ext cx="528637" cy="593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31" name="Object 9"/>
          <p:cNvGraphicFramePr>
            <a:graphicFrameLocks noChangeAspect="1"/>
          </p:cNvGraphicFramePr>
          <p:nvPr/>
        </p:nvGraphicFramePr>
        <p:xfrm>
          <a:off x="6084888" y="4005263"/>
          <a:ext cx="495300" cy="593725"/>
        </p:xfrm>
        <a:graphic>
          <a:graphicData uri="http://schemas.openxmlformats.org/presentationml/2006/ole">
            <mc:AlternateContent xmlns:mc="http://schemas.openxmlformats.org/markup-compatibility/2006">
              <mc:Choice xmlns:v="urn:schemas-microsoft-com:vml" Requires="v">
                <p:oleObj spid="_x0000_s34066" name="Equation" r:id="rId5" imgW="95090" imgH="133219" progId="Equation.DSMT4">
                  <p:embed/>
                </p:oleObj>
              </mc:Choice>
              <mc:Fallback>
                <p:oleObj name="Equation" r:id="rId5" imgW="95090" imgH="133219" progId="Equation.DSMT4">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4888" y="4005263"/>
                        <a:ext cx="495300" cy="593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39" name="Object 3"/>
          <p:cNvGraphicFramePr>
            <a:graphicFrameLocks noChangeAspect="1"/>
          </p:cNvGraphicFramePr>
          <p:nvPr/>
        </p:nvGraphicFramePr>
        <p:xfrm>
          <a:off x="2411413" y="2312988"/>
          <a:ext cx="4321175" cy="1079500"/>
        </p:xfrm>
        <a:graphic>
          <a:graphicData uri="http://schemas.openxmlformats.org/presentationml/2006/ole">
            <mc:AlternateContent xmlns:mc="http://schemas.openxmlformats.org/markup-compatibility/2006">
              <mc:Choice xmlns:v="urn:schemas-microsoft-com:vml" Requires="v">
                <p:oleObj spid="_x0000_s34067" name="Equation" r:id="rId7" imgW="1625600" imgH="330288" progId="Equation.DSMT4">
                  <p:embed/>
                </p:oleObj>
              </mc:Choice>
              <mc:Fallback>
                <p:oleObj name="Equation" r:id="rId7" imgW="1625600" imgH="330288" progId="Equation.DSMT4">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11413" y="2312988"/>
                        <a:ext cx="4321175" cy="1079500"/>
                      </a:xfrm>
                      <a:prstGeom prst="rect">
                        <a:avLst/>
                      </a:prstGeom>
                      <a:noFill/>
                      <a:ln>
                        <a:noFill/>
                      </a:ln>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40" name="Object 4"/>
          <p:cNvGraphicFramePr>
            <a:graphicFrameLocks noChangeAspect="1"/>
          </p:cNvGraphicFramePr>
          <p:nvPr/>
        </p:nvGraphicFramePr>
        <p:xfrm>
          <a:off x="2400300" y="1790700"/>
          <a:ext cx="4259263" cy="593725"/>
        </p:xfrm>
        <a:graphic>
          <a:graphicData uri="http://schemas.openxmlformats.org/presentationml/2006/ole">
            <mc:AlternateContent xmlns:mc="http://schemas.openxmlformats.org/markup-compatibility/2006">
              <mc:Choice xmlns:v="urn:schemas-microsoft-com:vml" Requires="v">
                <p:oleObj spid="_x0000_s34068" name="Equation" r:id="rId9" imgW="1543136" imgH="133219" progId="Equation.DSMT4">
                  <p:embed/>
                </p:oleObj>
              </mc:Choice>
              <mc:Fallback>
                <p:oleObj name="Equation" r:id="rId9" imgW="1543136" imgH="133219" progId="Equation.DSMT4">
                  <p:embed/>
                  <p:pic>
                    <p:nvPicPr>
                      <p:cNvPr id="0"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00300" y="1790700"/>
                        <a:ext cx="4259263" cy="593725"/>
                      </a:xfrm>
                      <a:prstGeom prst="rect">
                        <a:avLst/>
                      </a:prstGeom>
                      <a:noFill/>
                      <a:ln>
                        <a:noFill/>
                      </a:ln>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41" name="Object 5"/>
          <p:cNvGraphicFramePr>
            <a:graphicFrameLocks noChangeAspect="1"/>
          </p:cNvGraphicFramePr>
          <p:nvPr/>
        </p:nvGraphicFramePr>
        <p:xfrm>
          <a:off x="-93663" y="1628775"/>
          <a:ext cx="2305051" cy="2038350"/>
        </p:xfrm>
        <a:graphic>
          <a:graphicData uri="http://schemas.openxmlformats.org/presentationml/2006/ole">
            <mc:AlternateContent xmlns:mc="http://schemas.openxmlformats.org/markup-compatibility/2006">
              <mc:Choice xmlns:v="urn:schemas-microsoft-com:vml" Requires="v">
                <p:oleObj spid="_x0000_s34069" name="Visio" r:id="rId11" imgW="997061" imgH="946325" progId="Visio.Drawing.6">
                  <p:embed/>
                </p:oleObj>
              </mc:Choice>
              <mc:Fallback>
                <p:oleObj name="Visio" r:id="rId11" imgW="997061" imgH="946325" progId="Visio.Drawing.6">
                  <p:embed/>
                  <p:pic>
                    <p:nvPicPr>
                      <p:cNvPr id="0" name="Object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3663" y="1628775"/>
                        <a:ext cx="2305051" cy="20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42" name="Object 6"/>
          <p:cNvGraphicFramePr>
            <a:graphicFrameLocks noChangeAspect="1"/>
          </p:cNvGraphicFramePr>
          <p:nvPr/>
        </p:nvGraphicFramePr>
        <p:xfrm>
          <a:off x="322263" y="1651000"/>
          <a:ext cx="2087562" cy="2160588"/>
        </p:xfrm>
        <a:graphic>
          <a:graphicData uri="http://schemas.openxmlformats.org/presentationml/2006/ole">
            <mc:AlternateContent xmlns:mc="http://schemas.openxmlformats.org/markup-compatibility/2006">
              <mc:Choice xmlns:v="urn:schemas-microsoft-com:vml" Requires="v">
                <p:oleObj spid="_x0000_s34070" name="Visio" r:id="rId13" imgW="755588" imgH="1022394" progId="Visio.Drawing.11">
                  <p:embed/>
                </p:oleObj>
              </mc:Choice>
              <mc:Fallback>
                <p:oleObj name="Visio" r:id="rId13" imgW="755588" imgH="1022394" progId="Visio.Drawing.11">
                  <p:embed/>
                  <p:pic>
                    <p:nvPicPr>
                      <p:cNvPr id="0" name="Object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2263" y="1651000"/>
                        <a:ext cx="2087562" cy="2160588"/>
                      </a:xfrm>
                      <a:prstGeom prst="rect">
                        <a:avLst/>
                      </a:prstGeom>
                      <a:noFill/>
                      <a:ln>
                        <a:noFill/>
                      </a:ln>
                      <a:effectLst/>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543" name="Object 7"/>
          <p:cNvGraphicFramePr>
            <a:graphicFrameLocks noChangeAspect="1"/>
          </p:cNvGraphicFramePr>
          <p:nvPr/>
        </p:nvGraphicFramePr>
        <p:xfrm>
          <a:off x="7164388" y="1916113"/>
          <a:ext cx="1550987" cy="1122362"/>
        </p:xfrm>
        <a:graphic>
          <a:graphicData uri="http://schemas.openxmlformats.org/presentationml/2006/ole">
            <mc:AlternateContent xmlns:mc="http://schemas.openxmlformats.org/markup-compatibility/2006">
              <mc:Choice xmlns:v="urn:schemas-microsoft-com:vml" Requires="v">
                <p:oleObj spid="_x0000_s34071" name="Equation" r:id="rId15" imgW="501490" imgH="330288" progId="Equation.DSMT4">
                  <p:embed/>
                </p:oleObj>
              </mc:Choice>
              <mc:Fallback>
                <p:oleObj name="Equation" r:id="rId15" imgW="501490" imgH="330288" progId="Equation.DSMT4">
                  <p:embed/>
                  <p:pic>
                    <p:nvPicPr>
                      <p:cNvPr id="0" name="Object 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164388" y="1916113"/>
                        <a:ext cx="1550987" cy="1122362"/>
                      </a:xfrm>
                      <a:prstGeom prst="rect">
                        <a:avLst/>
                      </a:prstGeom>
                      <a:noFill/>
                      <a:ln>
                        <a:noFill/>
                      </a:ln>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49" name="Rectangle 21"/>
          <p:cNvSpPr>
            <a:spLocks noChangeArrowheads="1"/>
          </p:cNvSpPr>
          <p:nvPr/>
        </p:nvSpPr>
        <p:spPr bwMode="auto">
          <a:xfrm>
            <a:off x="596900" y="904875"/>
            <a:ext cx="8077200" cy="76200"/>
          </a:xfrm>
          <a:prstGeom prst="rect">
            <a:avLst/>
          </a:prstGeom>
          <a:gradFill rotWithShape="0">
            <a:gsLst>
              <a:gs pos="0">
                <a:schemeClr val="bg1"/>
              </a:gs>
              <a:gs pos="100000">
                <a:schemeClr val="bg1">
                  <a:gamma/>
                  <a:shade val="46275"/>
                  <a:invGamma/>
                </a:schemeClr>
              </a:gs>
            </a:gsLst>
            <a:path path="shape">
              <a:fillToRect l="50000" t="50000" r="50000" b="50000"/>
            </a:path>
          </a:gradFill>
          <a:ln w="9525">
            <a:noFill/>
            <a:miter lim="800000"/>
            <a:headEnd/>
            <a:tailEnd/>
          </a:ln>
          <a:effectLst/>
        </p:spPr>
        <p:txBody>
          <a:bodyPr/>
          <a:lstStyle/>
          <a:p>
            <a:pPr eaLnBrk="1" hangingPunct="1">
              <a:defRPr/>
            </a:pPr>
            <a:endParaRPr lang="zh-CN" altLang="zh-CN" sz="4000"/>
          </a:p>
        </p:txBody>
      </p:sp>
      <p:sp>
        <p:nvSpPr>
          <p:cNvPr id="22550" name="Oval 22"/>
          <p:cNvSpPr>
            <a:spLocks noChangeArrowheads="1"/>
          </p:cNvSpPr>
          <p:nvPr/>
        </p:nvSpPr>
        <p:spPr bwMode="auto">
          <a:xfrm>
            <a:off x="368300" y="765175"/>
            <a:ext cx="381000" cy="381000"/>
          </a:xfrm>
          <a:prstGeom prst="ellipse">
            <a:avLst/>
          </a:prstGeom>
          <a:gradFill rotWithShape="0">
            <a:gsLst>
              <a:gs pos="0">
                <a:srgbClr val="FF3300"/>
              </a:gs>
              <a:gs pos="100000">
                <a:srgbClr val="A12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33804" name="AutoShape 23">
            <a:hlinkClick r:id="" action="ppaction://hlinkshowjump?jump=nextslide" highlightClick="1"/>
          </p:cNvPr>
          <p:cNvSpPr>
            <a:spLocks noChangeAspect="1" noChangeArrowheads="1"/>
          </p:cNvSpPr>
          <p:nvPr/>
        </p:nvSpPr>
        <p:spPr bwMode="auto">
          <a:xfrm>
            <a:off x="8458200" y="6478588"/>
            <a:ext cx="306388" cy="306387"/>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33805" name="AutoShape 24">
            <a:hlinkClick r:id="" action="ppaction://hlinkshowjump?jump=lastslideviewed" highlightClick="1"/>
          </p:cNvPr>
          <p:cNvSpPr>
            <a:spLocks noChangeAspect="1" noChangeArrowheads="1"/>
          </p:cNvSpPr>
          <p:nvPr/>
        </p:nvSpPr>
        <p:spPr bwMode="auto">
          <a:xfrm>
            <a:off x="7848600" y="6478588"/>
            <a:ext cx="306388" cy="306387"/>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33806" name="AutoShape 25">
            <a:hlinkClick r:id="" action="ppaction://hlinkshowjump?jump=firstslide" highlightClick="1"/>
          </p:cNvPr>
          <p:cNvSpPr>
            <a:spLocks noChangeAspect="1" noChangeArrowheads="1"/>
          </p:cNvSpPr>
          <p:nvPr/>
        </p:nvSpPr>
        <p:spPr bwMode="auto">
          <a:xfrm>
            <a:off x="7543800" y="6478588"/>
            <a:ext cx="306388" cy="306387"/>
          </a:xfrm>
          <a:prstGeom prst="actionButtonHome">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33807" name="AutoShape 26">
            <a:hlinkClick r:id="" action="ppaction://hlinkshowjump?jump=endshow" highlightClick="1"/>
          </p:cNvPr>
          <p:cNvSpPr>
            <a:spLocks noChangeAspect="1" noChangeArrowheads="1"/>
          </p:cNvSpPr>
          <p:nvPr/>
        </p:nvSpPr>
        <p:spPr bwMode="auto">
          <a:xfrm>
            <a:off x="8761413" y="6478588"/>
            <a:ext cx="306387" cy="306387"/>
          </a:xfrm>
          <a:prstGeom prst="actionButtonBlank">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a:solidFill>
                  <a:srgbClr val="204060"/>
                </a:solidFill>
                <a:latin typeface="Arial Black" panose="020B0A04020102020204" pitchFamily="34" charset="0"/>
                <a:ea typeface="隶书" panose="02010509060101010101" pitchFamily="49" charset="-122"/>
              </a:rPr>
              <a:t>X</a:t>
            </a:r>
          </a:p>
        </p:txBody>
      </p:sp>
      <p:sp>
        <p:nvSpPr>
          <p:cNvPr id="33808" name="AutoShape 27">
            <a:hlinkClick r:id="" action="ppaction://hlinkshowjump?jump=previousslide" highlightClick="1"/>
          </p:cNvPr>
          <p:cNvSpPr>
            <a:spLocks noChangeAspect="1" noChangeArrowheads="1"/>
          </p:cNvSpPr>
          <p:nvPr/>
        </p:nvSpPr>
        <p:spPr bwMode="auto">
          <a:xfrm>
            <a:off x="8153400" y="6477000"/>
            <a:ext cx="306388" cy="306388"/>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a:solidFill>
                <a:srgbClr val="000000"/>
              </a:solidFill>
              <a:latin typeface="Times New Roman" panose="02020603050405020304" pitchFamily="18" charset="0"/>
              <a:ea typeface="楷体_GB2312" pitchFamily="49" charset="-122"/>
            </a:endParaRPr>
          </a:p>
        </p:txBody>
      </p:sp>
      <p:sp>
        <p:nvSpPr>
          <p:cNvPr id="33809" name="Rectangle 12"/>
          <p:cNvSpPr>
            <a:spLocks noChangeArrowheads="1"/>
          </p:cNvSpPr>
          <p:nvPr/>
        </p:nvSpPr>
        <p:spPr bwMode="auto">
          <a:xfrm>
            <a:off x="395288" y="1125538"/>
            <a:ext cx="57518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dirty="0">
                <a:solidFill>
                  <a:srgbClr val="0000FF"/>
                </a:solidFill>
                <a:latin typeface="Times New Roman" panose="02020603050405020304" pitchFamily="18" charset="0"/>
                <a:ea typeface="楷体_GB2312" pitchFamily="49" charset="-122"/>
              </a:rPr>
              <a:t>Ⅱ. </a:t>
            </a:r>
            <a:r>
              <a:rPr lang="zh-CN" altLang="en-US" sz="2800" dirty="0">
                <a:solidFill>
                  <a:srgbClr val="0000FF"/>
                </a:solidFill>
                <a:latin typeface="Times New Roman" panose="02020603050405020304" pitchFamily="18" charset="0"/>
                <a:ea typeface="楷体_GB2312" pitchFamily="49" charset="-122"/>
              </a:rPr>
              <a:t>开路电压短路电流法（不除源）</a:t>
            </a:r>
          </a:p>
        </p:txBody>
      </p:sp>
      <p:sp>
        <p:nvSpPr>
          <p:cNvPr id="33810" name="Rectangle 19"/>
          <p:cNvSpPr>
            <a:spLocks noChangeArrowheads="1"/>
          </p:cNvSpPr>
          <p:nvPr/>
        </p:nvSpPr>
        <p:spPr bwMode="auto">
          <a:xfrm>
            <a:off x="381000" y="-26988"/>
            <a:ext cx="4876800" cy="99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0" lang="zh-CN" altLang="en-US" sz="4000">
                <a:solidFill>
                  <a:schemeClr val="tx2"/>
                </a:solidFill>
                <a:latin typeface="宋体" panose="02010600030101010101" pitchFamily="2" charset="-122"/>
              </a:rPr>
              <a:t>   的计算方法</a:t>
            </a:r>
            <a:r>
              <a:rPr kumimoji="0" lang="zh-CN" altLang="en-US" sz="4400" b="0">
                <a:solidFill>
                  <a:schemeClr val="tx2"/>
                </a:solidFill>
                <a:latin typeface="黑体" panose="02010609060101010101" pitchFamily="49" charset="-122"/>
                <a:ea typeface="黑体" panose="02010609060101010101" pitchFamily="49" charset="-122"/>
              </a:rPr>
              <a:t> </a:t>
            </a:r>
            <a:endParaRPr kumimoji="0" lang="zh-CN" altLang="en-US" sz="4400">
              <a:solidFill>
                <a:schemeClr val="bg1"/>
              </a:solidFill>
              <a:ea typeface="黑体" panose="02010609060101010101" pitchFamily="49" charset="-122"/>
            </a:endParaRPr>
          </a:p>
        </p:txBody>
      </p:sp>
      <p:graphicFrame>
        <p:nvGraphicFramePr>
          <p:cNvPr id="33811" name="Object 9"/>
          <p:cNvGraphicFramePr>
            <a:graphicFrameLocks noChangeAspect="1"/>
          </p:cNvGraphicFramePr>
          <p:nvPr/>
        </p:nvGraphicFramePr>
        <p:xfrm>
          <a:off x="1331913" y="207963"/>
          <a:ext cx="685800" cy="746125"/>
        </p:xfrm>
        <a:graphic>
          <a:graphicData uri="http://schemas.openxmlformats.org/presentationml/2006/ole">
            <mc:AlternateContent xmlns:mc="http://schemas.openxmlformats.org/markup-compatibility/2006">
              <mc:Choice xmlns:v="urn:schemas-microsoft-com:vml" Requires="v">
                <p:oleObj spid="_x0000_s34072" name="Equation" r:id="rId17" imgW="95090" imgH="133219" progId="Equation.3">
                  <p:embed/>
                </p:oleObj>
              </mc:Choice>
              <mc:Fallback>
                <p:oleObj name="Equation" r:id="rId17" imgW="95090" imgH="133219" progId="Equation.3">
                  <p:embed/>
                  <p:pic>
                    <p:nvPicPr>
                      <p:cNvPr id="0" name="Object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31913" y="207963"/>
                        <a:ext cx="685800"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64" name="Object 10"/>
          <p:cNvGraphicFramePr>
            <a:graphicFrameLocks noChangeAspect="1"/>
          </p:cNvGraphicFramePr>
          <p:nvPr/>
        </p:nvGraphicFramePr>
        <p:xfrm>
          <a:off x="5784850" y="4972050"/>
          <a:ext cx="1450975" cy="1120775"/>
        </p:xfrm>
        <a:graphic>
          <a:graphicData uri="http://schemas.openxmlformats.org/presentationml/2006/ole">
            <mc:AlternateContent xmlns:mc="http://schemas.openxmlformats.org/markup-compatibility/2006">
              <mc:Choice xmlns:v="urn:schemas-microsoft-com:vml" Requires="v">
                <p:oleObj spid="_x0000_s34073" name="Equation" r:id="rId19" imgW="463612" imgH="330288" progId="Equation.DSMT4">
                  <p:embed/>
                </p:oleObj>
              </mc:Choice>
              <mc:Fallback>
                <p:oleObj name="Equation" r:id="rId19" imgW="463612" imgH="330288" progId="Equation.DSMT4">
                  <p:embed/>
                  <p:pic>
                    <p:nvPicPr>
                      <p:cNvPr id="0" name="Object 1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784850" y="4972050"/>
                        <a:ext cx="1450975" cy="1120775"/>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13" name="Rectangle 3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graphicFrame>
        <p:nvGraphicFramePr>
          <p:cNvPr id="3" name="对象 2"/>
          <p:cNvGraphicFramePr>
            <a:graphicFrameLocks noChangeAspect="1"/>
          </p:cNvGraphicFramePr>
          <p:nvPr/>
        </p:nvGraphicFramePr>
        <p:xfrm>
          <a:off x="557213" y="4797425"/>
          <a:ext cx="4591050" cy="1465263"/>
        </p:xfrm>
        <a:graphic>
          <a:graphicData uri="http://schemas.openxmlformats.org/presentationml/2006/ole">
            <mc:AlternateContent xmlns:mc="http://schemas.openxmlformats.org/markup-compatibility/2006">
              <mc:Choice xmlns:v="urn:schemas-microsoft-com:vml" Requires="v">
                <p:oleObj spid="_x0000_s34074" name="Visio" r:id="rId21" imgW="2647898" imgH="836515" progId="Visio.Drawing.11">
                  <p:embed/>
                </p:oleObj>
              </mc:Choice>
              <mc:Fallback>
                <p:oleObj name="Visio" r:id="rId21" imgW="2647898" imgH="836515" progId="Visio.Drawing.11">
                  <p:embed/>
                  <p:pic>
                    <p:nvPicPr>
                      <p:cNvPr id="0" name="对象 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57213" y="4797425"/>
                        <a:ext cx="459105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2541"/>
                                        </p:tgtEl>
                                        <p:attrNameLst>
                                          <p:attrName>style.visibility</p:attrName>
                                        </p:attrNameLst>
                                      </p:cBhvr>
                                      <p:to>
                                        <p:strVal val="visible"/>
                                      </p:to>
                                    </p:set>
                                    <p:animEffect transition="in" filter="wipe(left)">
                                      <p:cBhvr>
                                        <p:cTn id="7" dur="500"/>
                                        <p:tgtEl>
                                          <p:spTgt spid="2254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2540"/>
                                        </p:tgtEl>
                                        <p:attrNameLst>
                                          <p:attrName>style.visibility</p:attrName>
                                        </p:attrNameLst>
                                      </p:cBhvr>
                                      <p:to>
                                        <p:strVal val="visible"/>
                                      </p:to>
                                    </p:set>
                                    <p:animEffect transition="in" filter="wipe(left)">
                                      <p:cBhvr>
                                        <p:cTn id="12" dur="500"/>
                                        <p:tgtEl>
                                          <p:spTgt spid="2254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2254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22539"/>
                                        </p:tgtEl>
                                        <p:attrNameLst>
                                          <p:attrName>style.visibility</p:attrName>
                                        </p:attrNameLst>
                                      </p:cBhvr>
                                      <p:to>
                                        <p:strVal val="visible"/>
                                      </p:to>
                                    </p:set>
                                    <p:animEffect transition="in" filter="wipe(left)">
                                      <p:cBhvr>
                                        <p:cTn id="21" dur="500"/>
                                        <p:tgtEl>
                                          <p:spTgt spid="2253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22543"/>
                                        </p:tgtEl>
                                        <p:attrNameLst>
                                          <p:attrName>style.visibility</p:attrName>
                                        </p:attrNameLst>
                                      </p:cBhvr>
                                      <p:to>
                                        <p:strVal val="visible"/>
                                      </p:to>
                                    </p:set>
                                    <p:animEffect transition="in" filter="wipe(left)">
                                      <p:cBhvr>
                                        <p:cTn id="26" dur="500"/>
                                        <p:tgtEl>
                                          <p:spTgt spid="2254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0722"/>
                                        </p:tgtEl>
                                        <p:attrNameLst>
                                          <p:attrName>style.visibility</p:attrName>
                                        </p:attrNameLst>
                                      </p:cBhvr>
                                      <p:to>
                                        <p:strVal val="visible"/>
                                      </p:to>
                                    </p:set>
                                    <p:animEffect transition="in" filter="fade">
                                      <p:cBhvr>
                                        <p:cTn id="31" dur="500"/>
                                        <p:tgtEl>
                                          <p:spTgt spid="30722"/>
                                        </p:tgtEl>
                                      </p:cBhvr>
                                    </p:animEffect>
                                  </p:childTnLst>
                                </p:cTn>
                              </p:par>
                              <p:par>
                                <p:cTn id="32" presetID="4" presetClass="entr" presetSubtype="16" fill="hold" nodeType="withEffect">
                                  <p:stCondLst>
                                    <p:cond delay="0"/>
                                  </p:stCondLst>
                                  <p:childTnLst>
                                    <p:set>
                                      <p:cBhvr>
                                        <p:cTn id="33" dur="1" fill="hold">
                                          <p:stCondLst>
                                            <p:cond delay="0"/>
                                          </p:stCondLst>
                                        </p:cTn>
                                        <p:tgtEl>
                                          <p:spTgt spid="22530"/>
                                        </p:tgtEl>
                                        <p:attrNameLst>
                                          <p:attrName>style.visibility</p:attrName>
                                        </p:attrNameLst>
                                      </p:cBhvr>
                                      <p:to>
                                        <p:strVal val="visible"/>
                                      </p:to>
                                    </p:set>
                                    <p:animEffect transition="in" filter="box(in)">
                                      <p:cBhvr>
                                        <p:cTn id="34" dur="500"/>
                                        <p:tgtEl>
                                          <p:spTgt spid="22530"/>
                                        </p:tgtEl>
                                      </p:cBhvr>
                                    </p:animEffect>
                                  </p:childTnLst>
                                </p:cTn>
                              </p:par>
                              <p:par>
                                <p:cTn id="35" presetID="4" presetClass="entr" presetSubtype="16" fill="hold" nodeType="withEffect">
                                  <p:stCondLst>
                                    <p:cond delay="0"/>
                                  </p:stCondLst>
                                  <p:childTnLst>
                                    <p:set>
                                      <p:cBhvr>
                                        <p:cTn id="36" dur="1" fill="hold">
                                          <p:stCondLst>
                                            <p:cond delay="0"/>
                                          </p:stCondLst>
                                        </p:cTn>
                                        <p:tgtEl>
                                          <p:spTgt spid="22531"/>
                                        </p:tgtEl>
                                        <p:attrNameLst>
                                          <p:attrName>style.visibility</p:attrName>
                                        </p:attrNameLst>
                                      </p:cBhvr>
                                      <p:to>
                                        <p:strVal val="visible"/>
                                      </p:to>
                                    </p:set>
                                    <p:animEffect transition="in" filter="box(in)">
                                      <p:cBhvr>
                                        <p:cTn id="37" dur="500"/>
                                        <p:tgtEl>
                                          <p:spTgt spid="2253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22550"/>
                                        </p:tgtEl>
                                        <p:attrNameLst>
                                          <p:attrName>style.visibility</p:attrName>
                                        </p:attrNameLst>
                                      </p:cBhvr>
                                      <p:to>
                                        <p:strVal val="visible"/>
                                      </p:to>
                                    </p:set>
                                    <p:anim calcmode="lin" valueType="num">
                                      <p:cBhvr additive="base">
                                        <p:cTn id="42" dur="500" fill="hold"/>
                                        <p:tgtEl>
                                          <p:spTgt spid="22550"/>
                                        </p:tgtEl>
                                        <p:attrNameLst>
                                          <p:attrName>ppt_x</p:attrName>
                                        </p:attrNameLst>
                                      </p:cBhvr>
                                      <p:tavLst>
                                        <p:tav tm="0">
                                          <p:val>
                                            <p:strVal val="0-#ppt_w/2"/>
                                          </p:val>
                                        </p:tav>
                                        <p:tav tm="100000">
                                          <p:val>
                                            <p:strVal val="#ppt_x"/>
                                          </p:val>
                                        </p:tav>
                                      </p:tavLst>
                                    </p:anim>
                                    <p:anim calcmode="lin" valueType="num">
                                      <p:cBhvr additive="base">
                                        <p:cTn id="43" dur="500" fill="hold"/>
                                        <p:tgtEl>
                                          <p:spTgt spid="22550"/>
                                        </p:tgtEl>
                                        <p:attrNameLst>
                                          <p:attrName>ppt_y</p:attrName>
                                        </p:attrNameLst>
                                      </p:cBhvr>
                                      <p:tavLst>
                                        <p:tav tm="0">
                                          <p:val>
                                            <p:strVal val="#ppt_y"/>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nodeType="clickEffect">
                                  <p:stCondLst>
                                    <p:cond delay="0"/>
                                  </p:stCondLst>
                                  <p:childTnLst>
                                    <p:set>
                                      <p:cBhvr>
                                        <p:cTn id="47" dur="1" fill="hold">
                                          <p:stCondLst>
                                            <p:cond delay="0"/>
                                          </p:stCondLst>
                                        </p:cTn>
                                        <p:tgtEl>
                                          <p:spTgt spid="3"/>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nodeType="clickEffect">
                                  <p:stCondLst>
                                    <p:cond delay="0"/>
                                  </p:stCondLst>
                                  <p:childTnLst>
                                    <p:set>
                                      <p:cBhvr>
                                        <p:cTn id="51" dur="1" fill="hold">
                                          <p:stCondLst>
                                            <p:cond delay="499"/>
                                          </p:stCondLst>
                                        </p:cTn>
                                        <p:tgtEl>
                                          <p:spTgt spid="102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p:bldP spid="22550" grpId="0" animBg="1"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AutoShape 4">
            <a:hlinkClick r:id="" action="ppaction://hlinkshowjump?jump=nextslide" highlightClick="1">
              <a:snd r:embed="rId4" name="chimes.wav"/>
            </a:hlinkClick>
          </p:cNvPr>
          <p:cNvSpPr>
            <a:spLocks noChangeAspect="1" noChangeArrowheads="1"/>
          </p:cNvSpPr>
          <p:nvPr/>
        </p:nvSpPr>
        <p:spPr bwMode="auto">
          <a:xfrm>
            <a:off x="8458200" y="6478588"/>
            <a:ext cx="306388" cy="306387"/>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34819" name="AutoShape 5">
            <a:hlinkClick r:id="" action="ppaction://hlinkshowjump?jump=lastslideviewed" highlightClick="1"/>
          </p:cNvPr>
          <p:cNvSpPr>
            <a:spLocks noChangeAspect="1" noChangeArrowheads="1"/>
          </p:cNvSpPr>
          <p:nvPr/>
        </p:nvSpPr>
        <p:spPr bwMode="auto">
          <a:xfrm>
            <a:off x="7848600" y="6478588"/>
            <a:ext cx="306388" cy="306387"/>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34820" name="AutoShape 6">
            <a:hlinkClick r:id="" action="ppaction://hlinkshowjump?jump=firstslide" highlightClick="1"/>
          </p:cNvPr>
          <p:cNvSpPr>
            <a:spLocks noChangeAspect="1" noChangeArrowheads="1"/>
          </p:cNvSpPr>
          <p:nvPr/>
        </p:nvSpPr>
        <p:spPr bwMode="auto">
          <a:xfrm>
            <a:off x="7543800" y="6478588"/>
            <a:ext cx="306388" cy="306387"/>
          </a:xfrm>
          <a:prstGeom prst="actionButtonHome">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34821" name="AutoShape 7">
            <a:hlinkClick r:id="" action="ppaction://hlinkshowjump?jump=endshow" highlightClick="1"/>
          </p:cNvPr>
          <p:cNvSpPr>
            <a:spLocks noChangeAspect="1" noChangeArrowheads="1"/>
          </p:cNvSpPr>
          <p:nvPr/>
        </p:nvSpPr>
        <p:spPr bwMode="auto">
          <a:xfrm>
            <a:off x="8761413" y="6478588"/>
            <a:ext cx="306387" cy="306387"/>
          </a:xfrm>
          <a:prstGeom prst="actionButtonBlank">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a:solidFill>
                  <a:srgbClr val="204060"/>
                </a:solidFill>
                <a:latin typeface="Arial Black" panose="020B0A04020102020204" pitchFamily="34" charset="0"/>
                <a:ea typeface="隶书" panose="02010509060101010101" pitchFamily="49" charset="-122"/>
              </a:rPr>
              <a:t>X</a:t>
            </a:r>
          </a:p>
        </p:txBody>
      </p:sp>
      <p:sp>
        <p:nvSpPr>
          <p:cNvPr id="34822" name="AutoShape 8">
            <a:hlinkClick r:id="" action="ppaction://hlinkshowjump?jump=previousslide" highlightClick="1"/>
          </p:cNvPr>
          <p:cNvSpPr>
            <a:spLocks noChangeAspect="1" noChangeArrowheads="1"/>
          </p:cNvSpPr>
          <p:nvPr/>
        </p:nvSpPr>
        <p:spPr bwMode="auto">
          <a:xfrm>
            <a:off x="8153400" y="6477000"/>
            <a:ext cx="306388" cy="306388"/>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a:solidFill>
                <a:srgbClr val="000000"/>
              </a:solidFill>
              <a:latin typeface="Times New Roman" panose="02020603050405020304" pitchFamily="18" charset="0"/>
              <a:ea typeface="楷体_GB2312" pitchFamily="49" charset="-122"/>
            </a:endParaRPr>
          </a:p>
        </p:txBody>
      </p:sp>
      <p:graphicFrame>
        <p:nvGraphicFramePr>
          <p:cNvPr id="34823" name="Object 2"/>
          <p:cNvGraphicFramePr>
            <a:graphicFrameLocks noChangeAspect="1"/>
          </p:cNvGraphicFramePr>
          <p:nvPr/>
        </p:nvGraphicFramePr>
        <p:xfrm>
          <a:off x="1660525" y="246063"/>
          <a:ext cx="3879850" cy="561975"/>
        </p:xfrm>
        <a:graphic>
          <a:graphicData uri="http://schemas.openxmlformats.org/presentationml/2006/ole">
            <mc:AlternateContent xmlns:mc="http://schemas.openxmlformats.org/markup-compatibility/2006">
              <mc:Choice xmlns:v="urn:schemas-microsoft-com:vml" Requires="v">
                <p:oleObj spid="_x0000_s35040" name="Equation" r:id="rId5" imgW="1473299" imgH="133219" progId="Equation.DSMT4">
                  <p:embed/>
                </p:oleObj>
              </mc:Choice>
              <mc:Fallback>
                <p:oleObj name="Equation" r:id="rId5" imgW="1473299" imgH="133219" progId="Equation.DSMT4">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0525" y="246063"/>
                        <a:ext cx="387985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85" name="Rectangle 21"/>
          <p:cNvSpPr>
            <a:spLocks noChangeArrowheads="1"/>
          </p:cNvSpPr>
          <p:nvPr/>
        </p:nvSpPr>
        <p:spPr bwMode="auto">
          <a:xfrm>
            <a:off x="179388" y="908050"/>
            <a:ext cx="11271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4000">
                <a:solidFill>
                  <a:srgbClr val="FF00FF"/>
                </a:solidFill>
                <a:latin typeface="Times New Roman" panose="02020603050405020304" pitchFamily="18" charset="0"/>
                <a:ea typeface="楷体_GB2312" pitchFamily="49" charset="-122"/>
              </a:rPr>
              <a:t> </a:t>
            </a:r>
            <a:r>
              <a:rPr lang="zh-CN" altLang="en-US">
                <a:solidFill>
                  <a:srgbClr val="CC0099"/>
                </a:solidFill>
                <a:latin typeface="Times New Roman" panose="02020603050405020304" pitchFamily="18" charset="0"/>
                <a:ea typeface="楷体_GB2312" pitchFamily="49" charset="-122"/>
              </a:rPr>
              <a:t>解：</a:t>
            </a:r>
          </a:p>
        </p:txBody>
      </p:sp>
      <p:sp>
        <p:nvSpPr>
          <p:cNvPr id="19479" name="Rectangle 22"/>
          <p:cNvSpPr>
            <a:spLocks noChangeArrowheads="1"/>
          </p:cNvSpPr>
          <p:nvPr/>
        </p:nvSpPr>
        <p:spPr bwMode="auto">
          <a:xfrm>
            <a:off x="900113" y="1052513"/>
            <a:ext cx="4319587"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rgbClr val="000000"/>
                </a:solidFill>
                <a:latin typeface="Times New Roman" panose="02020603050405020304" pitchFamily="18" charset="0"/>
                <a:ea typeface="楷体_GB2312" pitchFamily="49" charset="-122"/>
              </a:rPr>
              <a:t>将</a:t>
            </a:r>
            <a:r>
              <a:rPr lang="en-US" altLang="zh-CN" sz="2800">
                <a:solidFill>
                  <a:srgbClr val="000000"/>
                </a:solidFill>
                <a:latin typeface="Times New Roman" panose="02020603050405020304" pitchFamily="18" charset="0"/>
                <a:ea typeface="楷体_GB2312" pitchFamily="49" charset="-122"/>
              </a:rPr>
              <a:t>ab</a:t>
            </a:r>
            <a:r>
              <a:rPr lang="zh-CN" altLang="en-US" sz="2800">
                <a:solidFill>
                  <a:srgbClr val="000000"/>
                </a:solidFill>
                <a:latin typeface="Times New Roman" panose="02020603050405020304" pitchFamily="18" charset="0"/>
                <a:ea typeface="楷体_GB2312" pitchFamily="49" charset="-122"/>
              </a:rPr>
              <a:t>端以左的电路用戴维南定理等效。</a:t>
            </a:r>
          </a:p>
        </p:txBody>
      </p:sp>
      <p:grpSp>
        <p:nvGrpSpPr>
          <p:cNvPr id="2" name="Group 34"/>
          <p:cNvGrpSpPr>
            <a:grpSpLocks/>
          </p:cNvGrpSpPr>
          <p:nvPr/>
        </p:nvGrpSpPr>
        <p:grpSpPr bwMode="auto">
          <a:xfrm>
            <a:off x="755650" y="2060575"/>
            <a:ext cx="3162300" cy="600075"/>
            <a:chOff x="480" y="1086"/>
            <a:chExt cx="2004" cy="393"/>
          </a:xfrm>
        </p:grpSpPr>
        <p:graphicFrame>
          <p:nvGraphicFramePr>
            <p:cNvPr id="34838" name="Object 9"/>
            <p:cNvGraphicFramePr>
              <a:graphicFrameLocks noChangeAspect="1"/>
            </p:cNvGraphicFramePr>
            <p:nvPr/>
          </p:nvGraphicFramePr>
          <p:xfrm>
            <a:off x="864" y="1104"/>
            <a:ext cx="1620" cy="375"/>
          </p:xfrm>
          <a:graphic>
            <a:graphicData uri="http://schemas.openxmlformats.org/presentationml/2006/ole">
              <mc:AlternateContent xmlns:mc="http://schemas.openxmlformats.org/markup-compatibility/2006">
                <mc:Choice xmlns:v="urn:schemas-microsoft-com:vml" Requires="v">
                  <p:oleObj spid="_x0000_s35041" name="Equation" r:id="rId7" imgW="895264" imgH="133219" progId="Equation.3">
                    <p:embed/>
                  </p:oleObj>
                </mc:Choice>
                <mc:Fallback>
                  <p:oleObj name="Equation" r:id="rId7" imgW="895264" imgH="133219"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4" y="1104"/>
                          <a:ext cx="1620" cy="375"/>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839" name="Text Box 36"/>
            <p:cNvSpPr txBox="1">
              <a:spLocks noChangeArrowheads="1"/>
            </p:cNvSpPr>
            <p:nvPr/>
          </p:nvSpPr>
          <p:spPr bwMode="auto">
            <a:xfrm>
              <a:off x="480" y="1086"/>
              <a:ext cx="380"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a:solidFill>
                    <a:srgbClr val="000000"/>
                  </a:solidFill>
                  <a:latin typeface="Times New Roman" panose="02020603050405020304" pitchFamily="18" charset="0"/>
                  <a:ea typeface="楷体_GB2312" pitchFamily="49" charset="-122"/>
                </a:rPr>
                <a:t>(1)</a:t>
              </a:r>
            </a:p>
          </p:txBody>
        </p:sp>
      </p:grpSp>
      <p:graphicFrame>
        <p:nvGraphicFramePr>
          <p:cNvPr id="11301" name="Object 4"/>
          <p:cNvGraphicFramePr>
            <a:graphicFrameLocks noChangeAspect="1"/>
          </p:cNvGraphicFramePr>
          <p:nvPr/>
        </p:nvGraphicFramePr>
        <p:xfrm>
          <a:off x="1482725" y="2781300"/>
          <a:ext cx="2046288" cy="593725"/>
        </p:xfrm>
        <a:graphic>
          <a:graphicData uri="http://schemas.openxmlformats.org/presentationml/2006/ole">
            <mc:AlternateContent xmlns:mc="http://schemas.openxmlformats.org/markup-compatibility/2006">
              <mc:Choice xmlns:v="urn:schemas-microsoft-com:vml" Requires="v">
                <p:oleObj spid="_x0000_s35042" name="Equation" r:id="rId9" imgW="692064" imgH="133219" progId="Equation.DSMT4">
                  <p:embed/>
                </p:oleObj>
              </mc:Choice>
              <mc:Fallback>
                <p:oleObj name="Equation" r:id="rId9" imgW="692064" imgH="133219" progId="Equation.DSMT4">
                  <p:embed/>
                  <p:pic>
                    <p:nvPicPr>
                      <p:cNvPr id="0"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82725" y="2781300"/>
                        <a:ext cx="2046288" cy="593725"/>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302" name="Object 5"/>
          <p:cNvGraphicFramePr>
            <a:graphicFrameLocks noChangeAspect="1"/>
          </p:cNvGraphicFramePr>
          <p:nvPr/>
        </p:nvGraphicFramePr>
        <p:xfrm>
          <a:off x="1536700" y="3573463"/>
          <a:ext cx="1717675" cy="595312"/>
        </p:xfrm>
        <a:graphic>
          <a:graphicData uri="http://schemas.openxmlformats.org/presentationml/2006/ole">
            <mc:AlternateContent xmlns:mc="http://schemas.openxmlformats.org/markup-compatibility/2006">
              <mc:Choice xmlns:v="urn:schemas-microsoft-com:vml" Requires="v">
                <p:oleObj spid="_x0000_s35043" name="Equation" r:id="rId11" imgW="558701" imgH="133219" progId="Equation.DSMT4">
                  <p:embed/>
                </p:oleObj>
              </mc:Choice>
              <mc:Fallback>
                <p:oleObj name="Equation" r:id="rId11" imgW="558701" imgH="133219" progId="Equation.DSMT4">
                  <p:embed/>
                  <p:pic>
                    <p:nvPicPr>
                      <p:cNvPr id="0" name="Object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36700" y="3573463"/>
                        <a:ext cx="1717675" cy="595312"/>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303" name="Object 6"/>
          <p:cNvGraphicFramePr>
            <a:graphicFrameLocks noChangeAspect="1"/>
          </p:cNvGraphicFramePr>
          <p:nvPr/>
        </p:nvGraphicFramePr>
        <p:xfrm>
          <a:off x="1544638" y="4437063"/>
          <a:ext cx="1452562" cy="593725"/>
        </p:xfrm>
        <a:graphic>
          <a:graphicData uri="http://schemas.openxmlformats.org/presentationml/2006/ole">
            <mc:AlternateContent xmlns:mc="http://schemas.openxmlformats.org/markup-compatibility/2006">
              <mc:Choice xmlns:v="urn:schemas-microsoft-com:vml" Requires="v">
                <p:oleObj spid="_x0000_s35044" name="Equation" r:id="rId13" imgW="463612" imgH="133219" progId="Equation.DSMT4">
                  <p:embed/>
                </p:oleObj>
              </mc:Choice>
              <mc:Fallback>
                <p:oleObj name="Equation" r:id="rId13" imgW="463612" imgH="133219" progId="Equation.DSMT4">
                  <p:embed/>
                  <p:pic>
                    <p:nvPicPr>
                      <p:cNvPr id="0" name="Object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44638" y="4437063"/>
                        <a:ext cx="1452562" cy="593725"/>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304" name="Object 7"/>
          <p:cNvGraphicFramePr>
            <a:graphicFrameLocks noChangeAspect="1"/>
          </p:cNvGraphicFramePr>
          <p:nvPr/>
        </p:nvGraphicFramePr>
        <p:xfrm>
          <a:off x="1122363" y="5300663"/>
          <a:ext cx="2509837" cy="593725"/>
        </p:xfrm>
        <a:graphic>
          <a:graphicData uri="http://schemas.openxmlformats.org/presentationml/2006/ole">
            <mc:AlternateContent xmlns:mc="http://schemas.openxmlformats.org/markup-compatibility/2006">
              <mc:Choice xmlns:v="urn:schemas-microsoft-com:vml" Requires="v">
                <p:oleObj spid="_x0000_s35045" name="Equation" r:id="rId15" imgW="863699" imgH="133219" progId="Equation.DSMT4">
                  <p:embed/>
                </p:oleObj>
              </mc:Choice>
              <mc:Fallback>
                <p:oleObj name="Equation" r:id="rId15" imgW="863699" imgH="133219" progId="Equation.DSMT4">
                  <p:embed/>
                  <p:pic>
                    <p:nvPicPr>
                      <p:cNvPr id="0" name="Object 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22363" y="5300663"/>
                        <a:ext cx="2509837" cy="593725"/>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831" name="AutoShape 5">
            <a:hlinkClick r:id="" action="ppaction://hlinkshowjump?jump=nextslide"/>
          </p:cNvPr>
          <p:cNvSpPr>
            <a:spLocks noChangeArrowheads="1"/>
          </p:cNvSpPr>
          <p:nvPr/>
        </p:nvSpPr>
        <p:spPr bwMode="auto">
          <a:xfrm>
            <a:off x="323850" y="115888"/>
            <a:ext cx="1295400" cy="685800"/>
          </a:xfrm>
          <a:prstGeom prst="flowChartConnector">
            <a:avLst/>
          </a:prstGeom>
          <a:gradFill rotWithShape="0">
            <a:gsLst>
              <a:gs pos="0">
                <a:srgbClr val="66FF66"/>
              </a:gs>
              <a:gs pos="100000">
                <a:srgbClr val="2F762F"/>
              </a:gs>
            </a:gsLst>
            <a:path path="shape">
              <a:fillToRect l="50000" t="50000" r="50000" b="50000"/>
            </a:path>
          </a:gra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a:solidFill>
                  <a:schemeClr val="bg1"/>
                </a:solidFill>
                <a:latin typeface="Times New Roman" panose="02020603050405020304" pitchFamily="18" charset="0"/>
                <a:ea typeface="黑体" panose="02010609060101010101" pitchFamily="49" charset="-122"/>
              </a:rPr>
              <a:t>例题</a:t>
            </a:r>
          </a:p>
        </p:txBody>
      </p:sp>
      <p:sp>
        <p:nvSpPr>
          <p:cNvPr id="4" name="Rectangle 7"/>
          <p:cNvSpPr>
            <a:spLocks noChangeArrowheads="1"/>
          </p:cNvSpPr>
          <p:nvPr/>
        </p:nvSpPr>
        <p:spPr bwMode="auto">
          <a:xfrm>
            <a:off x="381000" y="838200"/>
            <a:ext cx="8077200" cy="76200"/>
          </a:xfrm>
          <a:prstGeom prst="rect">
            <a:avLst/>
          </a:prstGeom>
          <a:gradFill rotWithShape="0">
            <a:gsLst>
              <a:gs pos="0">
                <a:schemeClr val="bg1"/>
              </a:gs>
              <a:gs pos="100000">
                <a:schemeClr val="bg1">
                  <a:gamma/>
                  <a:shade val="46275"/>
                  <a:invGamma/>
                </a:schemeClr>
              </a:gs>
            </a:gsLst>
            <a:path path="shape">
              <a:fillToRect l="50000" t="50000" r="50000" b="50000"/>
            </a:path>
          </a:gradFill>
          <a:ln w="9525">
            <a:noFill/>
            <a:miter lim="800000"/>
            <a:headEnd/>
            <a:tailEnd/>
          </a:ln>
          <a:effectLst/>
        </p:spPr>
        <p:txBody>
          <a:bodyPr/>
          <a:lstStyle/>
          <a:p>
            <a:pPr eaLnBrk="1" hangingPunct="1">
              <a:defRPr/>
            </a:pPr>
            <a:endParaRPr lang="zh-CN" altLang="zh-CN" sz="4000"/>
          </a:p>
        </p:txBody>
      </p:sp>
      <p:sp>
        <p:nvSpPr>
          <p:cNvPr id="24" name="Oval 18"/>
          <p:cNvSpPr>
            <a:spLocks noChangeArrowheads="1"/>
          </p:cNvSpPr>
          <p:nvPr/>
        </p:nvSpPr>
        <p:spPr bwMode="auto">
          <a:xfrm>
            <a:off x="152400" y="685800"/>
            <a:ext cx="381000" cy="381000"/>
          </a:xfrm>
          <a:prstGeom prst="ellipse">
            <a:avLst/>
          </a:prstGeom>
          <a:gradFill rotWithShape="0">
            <a:gsLst>
              <a:gs pos="0">
                <a:srgbClr val="FF3300"/>
              </a:gs>
              <a:gs pos="100000">
                <a:srgbClr val="A12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34834" name="Rectangle 3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graphicFrame>
        <p:nvGraphicFramePr>
          <p:cNvPr id="34835" name="对象 4"/>
          <p:cNvGraphicFramePr>
            <a:graphicFrameLocks noChangeAspect="1"/>
          </p:cNvGraphicFramePr>
          <p:nvPr/>
        </p:nvGraphicFramePr>
        <p:xfrm>
          <a:off x="4140200" y="1249363"/>
          <a:ext cx="5830888" cy="2141537"/>
        </p:xfrm>
        <a:graphic>
          <a:graphicData uri="http://schemas.openxmlformats.org/presentationml/2006/ole">
            <mc:AlternateContent xmlns:mc="http://schemas.openxmlformats.org/markup-compatibility/2006">
              <mc:Choice xmlns:v="urn:schemas-microsoft-com:vml" Requires="v">
                <p:oleObj spid="_x0000_s35046" name="Visio" r:id="rId17" imgW="3086486" imgH="1147626" progId="Visio.Drawing.11">
                  <p:embed/>
                </p:oleObj>
              </mc:Choice>
              <mc:Fallback>
                <p:oleObj name="Visio" r:id="rId17" imgW="3086486" imgH="1147626" progId="Visio.Drawing.11">
                  <p:embed/>
                  <p:pic>
                    <p:nvPicPr>
                      <p:cNvPr id="0" name="对象 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140200" y="1249363"/>
                        <a:ext cx="5830888" cy="214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836" name="Rectangle 3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graphicFrame>
        <p:nvGraphicFramePr>
          <p:cNvPr id="7" name="对象 6"/>
          <p:cNvGraphicFramePr>
            <a:graphicFrameLocks noChangeAspect="1"/>
          </p:cNvGraphicFramePr>
          <p:nvPr/>
        </p:nvGraphicFramePr>
        <p:xfrm>
          <a:off x="3995738" y="3573463"/>
          <a:ext cx="6172200" cy="2319337"/>
        </p:xfrm>
        <a:graphic>
          <a:graphicData uri="http://schemas.openxmlformats.org/presentationml/2006/ole">
            <mc:AlternateContent xmlns:mc="http://schemas.openxmlformats.org/markup-compatibility/2006">
              <mc:Choice xmlns:v="urn:schemas-microsoft-com:vml" Requires="v">
                <p:oleObj spid="_x0000_s35047" name="Visio" r:id="rId19" imgW="2913202" imgH="1097550" progId="Visio.Drawing.11">
                  <p:embed/>
                </p:oleObj>
              </mc:Choice>
              <mc:Fallback>
                <p:oleObj name="Visio" r:id="rId19" imgW="2913202" imgH="1097550" progId="Visio.Drawing.11">
                  <p:embed/>
                  <p:pic>
                    <p:nvPicPr>
                      <p:cNvPr id="0" name="对象 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95738" y="3573463"/>
                        <a:ext cx="6172200" cy="231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28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947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11301"/>
                                        </p:tgtEl>
                                        <p:attrNameLst>
                                          <p:attrName>style.visibility</p:attrName>
                                        </p:attrNameLst>
                                      </p:cBhvr>
                                      <p:to>
                                        <p:strVal val="visible"/>
                                      </p:to>
                                    </p:set>
                                    <p:animEffect transition="in" filter="wipe(left)">
                                      <p:cBhvr>
                                        <p:cTn id="25" dur="500"/>
                                        <p:tgtEl>
                                          <p:spTgt spid="11301"/>
                                        </p:tgtEl>
                                      </p:cBhvr>
                                    </p:animEffect>
                                  </p:childTnLst>
                                </p:cTn>
                              </p:par>
                              <p:par>
                                <p:cTn id="26" presetID="22" presetClass="entr" presetSubtype="8" fill="hold" nodeType="withEffect">
                                  <p:stCondLst>
                                    <p:cond delay="0"/>
                                  </p:stCondLst>
                                  <p:childTnLst>
                                    <p:set>
                                      <p:cBhvr>
                                        <p:cTn id="27" dur="1" fill="hold">
                                          <p:stCondLst>
                                            <p:cond delay="0"/>
                                          </p:stCondLst>
                                        </p:cTn>
                                        <p:tgtEl>
                                          <p:spTgt spid="11302"/>
                                        </p:tgtEl>
                                        <p:attrNameLst>
                                          <p:attrName>style.visibility</p:attrName>
                                        </p:attrNameLst>
                                      </p:cBhvr>
                                      <p:to>
                                        <p:strVal val="visible"/>
                                      </p:to>
                                    </p:set>
                                    <p:animEffect transition="in" filter="wipe(left)">
                                      <p:cBhvr>
                                        <p:cTn id="28" dur="500"/>
                                        <p:tgtEl>
                                          <p:spTgt spid="11302"/>
                                        </p:tgtEl>
                                      </p:cBhvr>
                                    </p:animEffect>
                                  </p:childTnLst>
                                </p:cTn>
                              </p:par>
                              <p:par>
                                <p:cTn id="29" presetID="22" presetClass="entr" presetSubtype="8" fill="hold" nodeType="withEffect">
                                  <p:stCondLst>
                                    <p:cond delay="0"/>
                                  </p:stCondLst>
                                  <p:childTnLst>
                                    <p:set>
                                      <p:cBhvr>
                                        <p:cTn id="30" dur="1" fill="hold">
                                          <p:stCondLst>
                                            <p:cond delay="0"/>
                                          </p:stCondLst>
                                        </p:cTn>
                                        <p:tgtEl>
                                          <p:spTgt spid="11303"/>
                                        </p:tgtEl>
                                        <p:attrNameLst>
                                          <p:attrName>style.visibility</p:attrName>
                                        </p:attrNameLst>
                                      </p:cBhvr>
                                      <p:to>
                                        <p:strVal val="visible"/>
                                      </p:to>
                                    </p:set>
                                    <p:animEffect transition="in" filter="wipe(left)">
                                      <p:cBhvr>
                                        <p:cTn id="31" dur="500"/>
                                        <p:tgtEl>
                                          <p:spTgt spid="1130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11304"/>
                                        </p:tgtEl>
                                        <p:attrNameLst>
                                          <p:attrName>style.visibility</p:attrName>
                                        </p:attrNameLst>
                                      </p:cBhvr>
                                      <p:to>
                                        <p:strVal val="visible"/>
                                      </p:to>
                                    </p:set>
                                    <p:animEffect transition="in" filter="wipe(left)">
                                      <p:cBhvr>
                                        <p:cTn id="36" dur="500"/>
                                        <p:tgtEl>
                                          <p:spTgt spid="11304"/>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500" fill="hold"/>
                                        <p:tgtEl>
                                          <p:spTgt spid="24"/>
                                        </p:tgtEl>
                                        <p:attrNameLst>
                                          <p:attrName>ppt_x</p:attrName>
                                        </p:attrNameLst>
                                      </p:cBhvr>
                                      <p:tavLst>
                                        <p:tav tm="0">
                                          <p:val>
                                            <p:strVal val="0-#ppt_w/2"/>
                                          </p:val>
                                        </p:tav>
                                        <p:tav tm="100000">
                                          <p:val>
                                            <p:strVal val="#ppt_x"/>
                                          </p:val>
                                        </p:tav>
                                      </p:tavLst>
                                    </p:anim>
                                    <p:anim calcmode="lin" valueType="num">
                                      <p:cBhvr additive="base">
                                        <p:cTn id="4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5" grpId="0" autoUpdateAnimBg="0"/>
      <p:bldP spid="19479" grpId="0" autoUpdateAnimBg="0"/>
      <p:bldP spid="24" grpId="0" animBg="1"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组合 28"/>
          <p:cNvGrpSpPr>
            <a:grpSpLocks/>
          </p:cNvGrpSpPr>
          <p:nvPr/>
        </p:nvGrpSpPr>
        <p:grpSpPr bwMode="auto">
          <a:xfrm>
            <a:off x="357188" y="1857375"/>
            <a:ext cx="4857750" cy="1522413"/>
            <a:chOff x="318757" y="1857034"/>
            <a:chExt cx="4858205" cy="1524176"/>
          </a:xfrm>
        </p:grpSpPr>
        <p:graphicFrame>
          <p:nvGraphicFramePr>
            <p:cNvPr id="35867" name="Object 2"/>
            <p:cNvGraphicFramePr>
              <a:graphicFrameLocks noChangeAspect="1"/>
            </p:cNvGraphicFramePr>
            <p:nvPr/>
          </p:nvGraphicFramePr>
          <p:xfrm>
            <a:off x="318757" y="1857034"/>
            <a:ext cx="1852214" cy="797481"/>
          </p:xfrm>
          <a:graphic>
            <a:graphicData uri="http://schemas.openxmlformats.org/presentationml/2006/ole">
              <mc:AlternateContent xmlns:mc="http://schemas.openxmlformats.org/markup-compatibility/2006">
                <mc:Choice xmlns:v="urn:schemas-microsoft-com:vml" Requires="v">
                  <p:oleObj spid="_x0000_s36146" name="Equation" r:id="rId3" imgW="819113" imgH="292056" progId="Equation.DSMT4">
                    <p:embed/>
                  </p:oleObj>
                </mc:Choice>
                <mc:Fallback>
                  <p:oleObj name="Equation" r:id="rId3" imgW="819113" imgH="292056"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757" y="1857034"/>
                          <a:ext cx="1852214" cy="797481"/>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68" name="Object 4"/>
            <p:cNvGraphicFramePr>
              <a:graphicFrameLocks noChangeAspect="1"/>
            </p:cNvGraphicFramePr>
            <p:nvPr/>
          </p:nvGraphicFramePr>
          <p:xfrm>
            <a:off x="2319460" y="2000008"/>
            <a:ext cx="2857502" cy="571500"/>
          </p:xfrm>
          <a:graphic>
            <a:graphicData uri="http://schemas.openxmlformats.org/presentationml/2006/ole">
              <mc:AlternateContent xmlns:mc="http://schemas.openxmlformats.org/markup-compatibility/2006">
                <mc:Choice xmlns:v="urn:schemas-microsoft-com:vml" Requires="v">
                  <p:oleObj spid="_x0000_s36147" name="Equation" r:id="rId5" imgW="1047565" imgH="133219" progId="Equation.DSMT4">
                    <p:embed/>
                  </p:oleObj>
                </mc:Choice>
                <mc:Fallback>
                  <p:oleObj name="Equation" r:id="rId5" imgW="1047565" imgH="133219"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19460" y="2000008"/>
                          <a:ext cx="2857502" cy="571500"/>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69" name="Object 13"/>
            <p:cNvGraphicFramePr>
              <a:graphicFrameLocks noChangeAspect="1"/>
            </p:cNvGraphicFramePr>
            <p:nvPr/>
          </p:nvGraphicFramePr>
          <p:xfrm>
            <a:off x="533090" y="2500417"/>
            <a:ext cx="2214770" cy="880793"/>
          </p:xfrm>
          <a:graphic>
            <a:graphicData uri="http://schemas.openxmlformats.org/presentationml/2006/ole">
              <mc:AlternateContent xmlns:mc="http://schemas.openxmlformats.org/markup-compatibility/2006">
                <mc:Choice xmlns:v="urn:schemas-microsoft-com:vml" Requires="v">
                  <p:oleObj spid="_x0000_s36148" name="Equation" r:id="rId7" imgW="895264" imgH="292056" progId="Equation.DSMT4">
                    <p:embed/>
                  </p:oleObj>
                </mc:Choice>
                <mc:Fallback>
                  <p:oleObj name="Equation" r:id="rId7" imgW="895264" imgH="292056" progId="Equation.DSMT4">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090" y="2500417"/>
                          <a:ext cx="2214770" cy="880793"/>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2298" name="Rectangle 10"/>
          <p:cNvSpPr>
            <a:spLocks noGrp="1" noChangeArrowheads="1"/>
          </p:cNvSpPr>
          <p:nvPr>
            <p:ph type="title"/>
          </p:nvPr>
        </p:nvSpPr>
        <p:spPr>
          <a:xfrm>
            <a:off x="179388" y="1268413"/>
            <a:ext cx="4038600" cy="838200"/>
          </a:xfrm>
        </p:spPr>
        <p:txBody>
          <a:bodyPr/>
          <a:lstStyle/>
          <a:p>
            <a:pPr eaLnBrk="1" hangingPunct="1"/>
            <a:r>
              <a:rPr lang="zh-CN" altLang="en-US" sz="2800" b="1">
                <a:solidFill>
                  <a:srgbClr val="0000FF"/>
                </a:solidFill>
              </a:rPr>
              <a:t>方法</a:t>
            </a:r>
            <a:r>
              <a:rPr lang="en-US" altLang="zh-CN" sz="2800" b="1">
                <a:solidFill>
                  <a:srgbClr val="0000FF"/>
                </a:solidFill>
              </a:rPr>
              <a:t>1</a:t>
            </a:r>
            <a:r>
              <a:rPr lang="zh-CN" altLang="en-US" sz="2800" b="1">
                <a:solidFill>
                  <a:srgbClr val="0000FF"/>
                </a:solidFill>
              </a:rPr>
              <a:t>：</a:t>
            </a:r>
            <a:r>
              <a:rPr lang="zh-CN" altLang="en-US" sz="2800" b="1">
                <a:solidFill>
                  <a:schemeClr val="tx1"/>
                </a:solidFill>
                <a:ea typeface="楷体_GB2312" pitchFamily="49" charset="-122"/>
              </a:rPr>
              <a:t>外加电源法</a:t>
            </a:r>
          </a:p>
        </p:txBody>
      </p:sp>
      <p:grpSp>
        <p:nvGrpSpPr>
          <p:cNvPr id="35844" name="Group 17"/>
          <p:cNvGrpSpPr>
            <a:grpSpLocks/>
          </p:cNvGrpSpPr>
          <p:nvPr/>
        </p:nvGrpSpPr>
        <p:grpSpPr bwMode="auto">
          <a:xfrm>
            <a:off x="468313" y="908050"/>
            <a:ext cx="4191000" cy="576263"/>
            <a:chOff x="432" y="3600"/>
            <a:chExt cx="2640" cy="363"/>
          </a:xfrm>
        </p:grpSpPr>
        <p:sp>
          <p:nvSpPr>
            <p:cNvPr id="35865" name="Text Box 18"/>
            <p:cNvSpPr txBox="1">
              <a:spLocks noChangeArrowheads="1"/>
            </p:cNvSpPr>
            <p:nvPr/>
          </p:nvSpPr>
          <p:spPr bwMode="auto">
            <a:xfrm>
              <a:off x="432" y="3600"/>
              <a:ext cx="26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a:solidFill>
                    <a:srgbClr val="000000"/>
                  </a:solidFill>
                  <a:latin typeface="Times New Roman" panose="02020603050405020304" pitchFamily="18" charset="0"/>
                  <a:ea typeface="楷体_GB2312" pitchFamily="49" charset="-122"/>
                </a:rPr>
                <a:t>(2)</a:t>
              </a:r>
              <a:r>
                <a:rPr lang="zh-CN" altLang="en-US" sz="2800">
                  <a:solidFill>
                    <a:srgbClr val="000000"/>
                  </a:solidFill>
                  <a:latin typeface="楷体_GB2312" pitchFamily="49" charset="-122"/>
                  <a:ea typeface="楷体_GB2312" pitchFamily="49" charset="-122"/>
                </a:rPr>
                <a:t>求戴维南等效电阻</a:t>
              </a:r>
            </a:p>
          </p:txBody>
        </p:sp>
        <p:graphicFrame>
          <p:nvGraphicFramePr>
            <p:cNvPr id="35866" name="Object 10"/>
            <p:cNvGraphicFramePr>
              <a:graphicFrameLocks noChangeAspect="1"/>
            </p:cNvGraphicFramePr>
            <p:nvPr/>
          </p:nvGraphicFramePr>
          <p:xfrm>
            <a:off x="2561" y="3640"/>
            <a:ext cx="411" cy="323"/>
          </p:xfrm>
          <a:graphic>
            <a:graphicData uri="http://schemas.openxmlformats.org/presentationml/2006/ole">
              <mc:AlternateContent xmlns:mc="http://schemas.openxmlformats.org/markup-compatibility/2006">
                <mc:Choice xmlns:v="urn:schemas-microsoft-com:vml" Requires="v">
                  <p:oleObj spid="_x0000_s36149" name="Equation" r:id="rId9" imgW="133362" imgH="139525" progId="Equation.DSMT4">
                    <p:embed/>
                  </p:oleObj>
                </mc:Choice>
                <mc:Fallback>
                  <p:oleObj name="Equation" r:id="rId9" imgW="133362" imgH="139525" progId="Equation.DSMT4">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61" y="3640"/>
                          <a:ext cx="411"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35845" name="Rectangle 23"/>
          <p:cNvSpPr>
            <a:spLocks noChangeArrowheads="1"/>
          </p:cNvSpPr>
          <p:nvPr/>
        </p:nvSpPr>
        <p:spPr bwMode="auto">
          <a:xfrm>
            <a:off x="395288" y="188913"/>
            <a:ext cx="18097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a:solidFill>
                  <a:srgbClr val="CC0099"/>
                </a:solidFill>
                <a:latin typeface="Times New Roman" panose="02020603050405020304" pitchFamily="18" charset="0"/>
                <a:ea typeface="楷体_GB2312" pitchFamily="49" charset="-122"/>
              </a:rPr>
              <a:t>解（续）</a:t>
            </a:r>
          </a:p>
        </p:txBody>
      </p:sp>
      <p:graphicFrame>
        <p:nvGraphicFramePr>
          <p:cNvPr id="12313" name="Object 9"/>
          <p:cNvGraphicFramePr>
            <a:graphicFrameLocks noChangeAspect="1"/>
          </p:cNvGraphicFramePr>
          <p:nvPr/>
        </p:nvGraphicFramePr>
        <p:xfrm>
          <a:off x="7572375" y="1000125"/>
          <a:ext cx="1620838" cy="2728913"/>
        </p:xfrm>
        <a:graphic>
          <a:graphicData uri="http://schemas.openxmlformats.org/presentationml/2006/ole">
            <mc:AlternateContent xmlns:mc="http://schemas.openxmlformats.org/markup-compatibility/2006">
              <mc:Choice xmlns:v="urn:schemas-microsoft-com:vml" Requires="v">
                <p:oleObj spid="_x0000_s36150" name="Visio" r:id="rId11" imgW="1435026" imgH="2393994" progId="Visio.Drawing.11">
                  <p:embed/>
                </p:oleObj>
              </mc:Choice>
              <mc:Fallback>
                <p:oleObj name="Visio" r:id="rId11" imgW="1435026" imgH="2393994" progId="Visio.Drawing.11">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72375" y="1000125"/>
                        <a:ext cx="1620838" cy="2728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847" name="AutoShape 0">
            <a:hlinkClick r:id="" action="ppaction://hlinkshowjump?jump=nextslide" highlightClick="1"/>
          </p:cNvPr>
          <p:cNvSpPr>
            <a:spLocks noChangeAspect="1" noChangeArrowheads="1"/>
          </p:cNvSpPr>
          <p:nvPr/>
        </p:nvSpPr>
        <p:spPr bwMode="auto">
          <a:xfrm>
            <a:off x="8458200" y="6478588"/>
            <a:ext cx="306388" cy="306387"/>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35848" name="AutoShape 1">
            <a:hlinkClick r:id="" action="ppaction://hlinkshowjump?jump=lastslideviewed" highlightClick="1"/>
          </p:cNvPr>
          <p:cNvSpPr>
            <a:spLocks noChangeAspect="1" noChangeArrowheads="1"/>
          </p:cNvSpPr>
          <p:nvPr/>
        </p:nvSpPr>
        <p:spPr bwMode="auto">
          <a:xfrm>
            <a:off x="7848600" y="6478588"/>
            <a:ext cx="306388" cy="306387"/>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35849" name="AutoShape 2">
            <a:hlinkClick r:id="" action="ppaction://hlinkshowjump?jump=firstslide" highlightClick="1"/>
          </p:cNvPr>
          <p:cNvSpPr>
            <a:spLocks noChangeAspect="1" noChangeArrowheads="1"/>
          </p:cNvSpPr>
          <p:nvPr/>
        </p:nvSpPr>
        <p:spPr bwMode="auto">
          <a:xfrm>
            <a:off x="7543800" y="6478588"/>
            <a:ext cx="306388" cy="306387"/>
          </a:xfrm>
          <a:prstGeom prst="actionButtonHome">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35850" name="AutoShape 3">
            <a:hlinkClick r:id="" action="ppaction://hlinkshowjump?jump=endshow" highlightClick="1"/>
          </p:cNvPr>
          <p:cNvSpPr>
            <a:spLocks noChangeAspect="1" noChangeArrowheads="1"/>
          </p:cNvSpPr>
          <p:nvPr/>
        </p:nvSpPr>
        <p:spPr bwMode="auto">
          <a:xfrm>
            <a:off x="8761413" y="6478588"/>
            <a:ext cx="306387" cy="306387"/>
          </a:xfrm>
          <a:prstGeom prst="actionButtonBlank">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a:solidFill>
                  <a:srgbClr val="204060"/>
                </a:solidFill>
                <a:latin typeface="Arial Black" panose="020B0A04020102020204" pitchFamily="34" charset="0"/>
                <a:ea typeface="隶书" panose="02010509060101010101" pitchFamily="49" charset="-122"/>
              </a:rPr>
              <a:t>X</a:t>
            </a:r>
          </a:p>
        </p:txBody>
      </p:sp>
      <p:sp>
        <p:nvSpPr>
          <p:cNvPr id="35851" name="AutoShape 4">
            <a:hlinkClick r:id="" action="ppaction://hlinkshowjump?jump=previousslide" highlightClick="1"/>
          </p:cNvPr>
          <p:cNvSpPr>
            <a:spLocks noChangeAspect="1" noChangeArrowheads="1"/>
          </p:cNvSpPr>
          <p:nvPr/>
        </p:nvSpPr>
        <p:spPr bwMode="auto">
          <a:xfrm>
            <a:off x="8153400" y="6477000"/>
            <a:ext cx="306388" cy="306388"/>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a:solidFill>
                <a:srgbClr val="000000"/>
              </a:solidFill>
              <a:latin typeface="Times New Roman" panose="02020603050405020304" pitchFamily="18" charset="0"/>
              <a:ea typeface="楷体_GB2312" pitchFamily="49" charset="-122"/>
            </a:endParaRPr>
          </a:p>
        </p:txBody>
      </p:sp>
      <p:sp>
        <p:nvSpPr>
          <p:cNvPr id="3" name="Rectangle 5"/>
          <p:cNvSpPr>
            <a:spLocks noChangeArrowheads="1"/>
          </p:cNvSpPr>
          <p:nvPr/>
        </p:nvSpPr>
        <p:spPr bwMode="auto">
          <a:xfrm>
            <a:off x="381000" y="838200"/>
            <a:ext cx="8077200" cy="76200"/>
          </a:xfrm>
          <a:prstGeom prst="rect">
            <a:avLst/>
          </a:prstGeom>
          <a:gradFill rotWithShape="0">
            <a:gsLst>
              <a:gs pos="0">
                <a:schemeClr val="bg1"/>
              </a:gs>
              <a:gs pos="100000">
                <a:schemeClr val="bg1">
                  <a:gamma/>
                  <a:shade val="46275"/>
                  <a:invGamma/>
                </a:schemeClr>
              </a:gs>
            </a:gsLst>
            <a:path path="shape">
              <a:fillToRect l="50000" t="50000" r="50000" b="50000"/>
            </a:path>
          </a:gradFill>
          <a:ln w="9525">
            <a:noFill/>
            <a:miter lim="800000"/>
            <a:headEnd/>
            <a:tailEnd/>
          </a:ln>
          <a:effectLst/>
        </p:spPr>
        <p:txBody>
          <a:bodyPr/>
          <a:lstStyle/>
          <a:p>
            <a:pPr eaLnBrk="1" hangingPunct="1">
              <a:defRPr/>
            </a:pPr>
            <a:endParaRPr lang="zh-CN" altLang="zh-CN" sz="4000"/>
          </a:p>
        </p:txBody>
      </p:sp>
      <p:sp>
        <p:nvSpPr>
          <p:cNvPr id="23" name="Rectangle 4"/>
          <p:cNvSpPr txBox="1">
            <a:spLocks noChangeArrowheads="1"/>
          </p:cNvSpPr>
          <p:nvPr/>
        </p:nvSpPr>
        <p:spPr bwMode="auto">
          <a:xfrm>
            <a:off x="250825" y="3141663"/>
            <a:ext cx="3810000" cy="914400"/>
          </a:xfrm>
          <a:prstGeom prst="rect">
            <a:avLst/>
          </a:prstGeom>
          <a:noFill/>
          <a:ln w="9525">
            <a:noFill/>
            <a:miter lim="800000"/>
            <a:headEnd/>
            <a:tailEnd/>
          </a:ln>
        </p:spPr>
        <p:txBody>
          <a:bodyPr anchor="ctr"/>
          <a:lstStyle/>
          <a:p>
            <a:pPr algn="ctr" eaLnBrk="1" hangingPunct="1">
              <a:defRPr/>
            </a:pPr>
            <a:r>
              <a:rPr kumimoji="0" lang="zh-CN" altLang="en-US" sz="2800" kern="0" dirty="0">
                <a:solidFill>
                  <a:srgbClr val="0000FF"/>
                </a:solidFill>
                <a:latin typeface="+mj-lt"/>
                <a:ea typeface="+mj-ea"/>
                <a:cs typeface="+mj-cs"/>
              </a:rPr>
              <a:t>方法</a:t>
            </a:r>
            <a:r>
              <a:rPr kumimoji="0" lang="en-US" altLang="zh-CN" sz="2800" kern="0" dirty="0">
                <a:solidFill>
                  <a:srgbClr val="0000FF"/>
                </a:solidFill>
                <a:latin typeface="+mj-lt"/>
                <a:ea typeface="+mj-ea"/>
                <a:cs typeface="+mj-cs"/>
              </a:rPr>
              <a:t>2</a:t>
            </a:r>
            <a:r>
              <a:rPr kumimoji="0" lang="zh-CN" altLang="en-US" sz="2800" kern="0" dirty="0">
                <a:solidFill>
                  <a:srgbClr val="0000FF"/>
                </a:solidFill>
                <a:latin typeface="+mj-lt"/>
                <a:ea typeface="+mj-ea"/>
                <a:cs typeface="+mj-cs"/>
              </a:rPr>
              <a:t>：</a:t>
            </a:r>
            <a:r>
              <a:rPr kumimoji="0" lang="zh-CN" altLang="en-US" sz="2800" kern="0" dirty="0">
                <a:solidFill>
                  <a:schemeClr val="tx1"/>
                </a:solidFill>
                <a:latin typeface="+mj-lt"/>
                <a:cs typeface="+mj-cs"/>
              </a:rPr>
              <a:t>短路电流法</a:t>
            </a:r>
          </a:p>
        </p:txBody>
      </p:sp>
      <p:grpSp>
        <p:nvGrpSpPr>
          <p:cNvPr id="6" name="组合 29"/>
          <p:cNvGrpSpPr>
            <a:grpSpLocks/>
          </p:cNvGrpSpPr>
          <p:nvPr/>
        </p:nvGrpSpPr>
        <p:grpSpPr bwMode="auto">
          <a:xfrm>
            <a:off x="611188" y="3956050"/>
            <a:ext cx="4375150" cy="1243013"/>
            <a:chOff x="611560" y="3860800"/>
            <a:chExt cx="4375448" cy="1242045"/>
          </a:xfrm>
        </p:grpSpPr>
        <p:graphicFrame>
          <p:nvGraphicFramePr>
            <p:cNvPr id="35862" name="Object 5"/>
            <p:cNvGraphicFramePr>
              <a:graphicFrameLocks noChangeAspect="1"/>
            </p:cNvGraphicFramePr>
            <p:nvPr/>
          </p:nvGraphicFramePr>
          <p:xfrm>
            <a:off x="2051720" y="3861048"/>
            <a:ext cx="2935288" cy="593725"/>
          </p:xfrm>
          <a:graphic>
            <a:graphicData uri="http://schemas.openxmlformats.org/presentationml/2006/ole">
              <mc:AlternateContent xmlns:mc="http://schemas.openxmlformats.org/markup-compatibility/2006">
                <mc:Choice xmlns:v="urn:schemas-microsoft-com:vml" Requires="v">
                  <p:oleObj spid="_x0000_s36151" name="Equation" r:id="rId13" imgW="1034939" imgH="133219" progId="Equation.DSMT4">
                    <p:embed/>
                  </p:oleObj>
                </mc:Choice>
                <mc:Fallback>
                  <p:oleObj name="Equation" r:id="rId13" imgW="1034939" imgH="133219" progId="Equation.DSMT4">
                    <p:embed/>
                    <p:pic>
                      <p:nvPicPr>
                        <p:cNvPr id="0" name="Object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51720" y="3861048"/>
                          <a:ext cx="2935288" cy="593725"/>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63" name="Object 6"/>
            <p:cNvGraphicFramePr>
              <a:graphicFrameLocks noChangeAspect="1"/>
            </p:cNvGraphicFramePr>
            <p:nvPr/>
          </p:nvGraphicFramePr>
          <p:xfrm>
            <a:off x="611560" y="4509120"/>
            <a:ext cx="3530600" cy="593725"/>
          </p:xfrm>
          <a:graphic>
            <a:graphicData uri="http://schemas.openxmlformats.org/presentationml/2006/ole">
              <mc:AlternateContent xmlns:mc="http://schemas.openxmlformats.org/markup-compatibility/2006">
                <mc:Choice xmlns:v="urn:schemas-microsoft-com:vml" Requires="v">
                  <p:oleObj spid="_x0000_s36152" name="Equation" r:id="rId15" imgW="1263786" imgH="133219" progId="Equation.DSMT4">
                    <p:embed/>
                  </p:oleObj>
                </mc:Choice>
                <mc:Fallback>
                  <p:oleObj name="Equation" r:id="rId15" imgW="1263786" imgH="133219" progId="Equation.DSMT4">
                    <p:embed/>
                    <p:pic>
                      <p:nvPicPr>
                        <p:cNvPr id="0" name="Object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11560" y="4509120"/>
                          <a:ext cx="3530600" cy="593725"/>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64" name="Object 8"/>
            <p:cNvGraphicFramePr>
              <a:graphicFrameLocks noChangeAspect="1"/>
            </p:cNvGraphicFramePr>
            <p:nvPr/>
          </p:nvGraphicFramePr>
          <p:xfrm>
            <a:off x="635000" y="3860800"/>
            <a:ext cx="1055688" cy="593725"/>
          </p:xfrm>
          <a:graphic>
            <a:graphicData uri="http://schemas.openxmlformats.org/presentationml/2006/ole">
              <mc:AlternateContent xmlns:mc="http://schemas.openxmlformats.org/markup-compatibility/2006">
                <mc:Choice xmlns:v="urn:schemas-microsoft-com:vml" Requires="v">
                  <p:oleObj spid="_x0000_s36153" name="Equation" r:id="rId17" imgW="311310" imgH="133219" progId="Equation.DSMT4">
                    <p:embed/>
                  </p:oleObj>
                </mc:Choice>
                <mc:Fallback>
                  <p:oleObj name="Equation" r:id="rId17" imgW="311310" imgH="133219" progId="Equation.DSMT4">
                    <p:embed/>
                    <p:pic>
                      <p:nvPicPr>
                        <p:cNvPr id="0" name="Object 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35000" y="3860800"/>
                          <a:ext cx="1055688" cy="593725"/>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8" name="Oval 18"/>
          <p:cNvSpPr>
            <a:spLocks noChangeArrowheads="1"/>
          </p:cNvSpPr>
          <p:nvPr/>
        </p:nvSpPr>
        <p:spPr bwMode="auto">
          <a:xfrm>
            <a:off x="152400" y="685800"/>
            <a:ext cx="381000" cy="381000"/>
          </a:xfrm>
          <a:prstGeom prst="ellipse">
            <a:avLst/>
          </a:prstGeom>
          <a:gradFill rotWithShape="0">
            <a:gsLst>
              <a:gs pos="0">
                <a:srgbClr val="FF3300"/>
              </a:gs>
              <a:gs pos="100000">
                <a:srgbClr val="A12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35856" name="Rectangle 3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35857" name="Rectangle 4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graphicFrame>
        <p:nvGraphicFramePr>
          <p:cNvPr id="8" name="对象 7"/>
          <p:cNvGraphicFramePr>
            <a:graphicFrameLocks noChangeAspect="1"/>
          </p:cNvGraphicFramePr>
          <p:nvPr/>
        </p:nvGraphicFramePr>
        <p:xfrm>
          <a:off x="5500688" y="3625850"/>
          <a:ext cx="3454400" cy="2303463"/>
        </p:xfrm>
        <a:graphic>
          <a:graphicData uri="http://schemas.openxmlformats.org/presentationml/2006/ole">
            <mc:AlternateContent xmlns:mc="http://schemas.openxmlformats.org/markup-compatibility/2006">
              <mc:Choice xmlns:v="urn:schemas-microsoft-com:vml" Requires="v">
                <p:oleObj spid="_x0000_s36154" name="Visio" r:id="rId19" imgW="1731156" imgH="1046264" progId="Visio.Drawing.11">
                  <p:embed/>
                </p:oleObj>
              </mc:Choice>
              <mc:Fallback>
                <p:oleObj name="Visio" r:id="rId19" imgW="1731156" imgH="1046264" progId="Visio.Drawing.11">
                  <p:embed/>
                  <p:pic>
                    <p:nvPicPr>
                      <p:cNvPr id="0" name="对象 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00688" y="3625850"/>
                        <a:ext cx="3454400" cy="230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9"/>
          <p:cNvGraphicFramePr>
            <a:graphicFrameLocks noChangeAspect="1"/>
          </p:cNvGraphicFramePr>
          <p:nvPr/>
        </p:nvGraphicFramePr>
        <p:xfrm>
          <a:off x="614363" y="5143500"/>
          <a:ext cx="3314700" cy="1104900"/>
        </p:xfrm>
        <a:graphic>
          <a:graphicData uri="http://schemas.openxmlformats.org/presentationml/2006/ole">
            <mc:AlternateContent xmlns:mc="http://schemas.openxmlformats.org/markup-compatibility/2006">
              <mc:Choice xmlns:v="urn:schemas-microsoft-com:vml" Requires="v">
                <p:oleObj spid="_x0000_s36155" name="Equation" r:id="rId21" imgW="1295400" imgH="431800" progId="Equation.DSMT4">
                  <p:embed/>
                </p:oleObj>
              </mc:Choice>
              <mc:Fallback>
                <p:oleObj name="Equation" r:id="rId21" imgW="1295400" imgH="431800" progId="Equation.DSMT4">
                  <p:embed/>
                  <p:pic>
                    <p:nvPicPr>
                      <p:cNvPr id="0" name="对象 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14363" y="5143500"/>
                        <a:ext cx="33147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60" name="对象 6"/>
          <p:cNvGraphicFramePr>
            <a:graphicFrameLocks noChangeAspect="1"/>
          </p:cNvGraphicFramePr>
          <p:nvPr/>
        </p:nvGraphicFramePr>
        <p:xfrm>
          <a:off x="4000500" y="1143000"/>
          <a:ext cx="6172200" cy="2319338"/>
        </p:xfrm>
        <a:graphic>
          <a:graphicData uri="http://schemas.openxmlformats.org/presentationml/2006/ole">
            <mc:AlternateContent xmlns:mc="http://schemas.openxmlformats.org/markup-compatibility/2006">
              <mc:Choice xmlns:v="urn:schemas-microsoft-com:vml" Requires="v">
                <p:oleObj spid="_x0000_s36156" name="Visio" r:id="rId23" imgW="2913104" imgH="1097737" progId="Visio.Drawing.11">
                  <p:embed/>
                </p:oleObj>
              </mc:Choice>
              <mc:Fallback>
                <p:oleObj name="Visio" r:id="rId23" imgW="2913104" imgH="1097737" progId="Visio.Drawing.11">
                  <p:embed/>
                  <p:pic>
                    <p:nvPicPr>
                      <p:cNvPr id="0" name="对象 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000500" y="1143000"/>
                        <a:ext cx="6172200" cy="231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61" name="Object 31"/>
          <p:cNvGraphicFramePr>
            <a:graphicFrameLocks noChangeAspect="1"/>
          </p:cNvGraphicFramePr>
          <p:nvPr/>
        </p:nvGraphicFramePr>
        <p:xfrm>
          <a:off x="4329113" y="3643313"/>
          <a:ext cx="6172200" cy="2319337"/>
        </p:xfrm>
        <a:graphic>
          <a:graphicData uri="http://schemas.openxmlformats.org/presentationml/2006/ole">
            <mc:AlternateContent xmlns:mc="http://schemas.openxmlformats.org/markup-compatibility/2006">
              <mc:Choice xmlns:v="urn:schemas-microsoft-com:vml" Requires="v">
                <p:oleObj spid="_x0000_s36157" name="Visio" r:id="rId25" imgW="2913202" imgH="1097550" progId="Visio.Drawing.11">
                  <p:embed/>
                </p:oleObj>
              </mc:Choice>
              <mc:Fallback>
                <p:oleObj name="Visio" r:id="rId25" imgW="2913202" imgH="1097550" progId="Visio.Drawing.11">
                  <p:embed/>
                  <p:pic>
                    <p:nvPicPr>
                      <p:cNvPr id="0" name="Object 3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329113" y="3643313"/>
                        <a:ext cx="6172200" cy="231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298"/>
                                        </p:tgtEl>
                                        <p:attrNameLst>
                                          <p:attrName>style.visibility</p:attrName>
                                        </p:attrNameLst>
                                      </p:cBhvr>
                                      <p:to>
                                        <p:strVal val="visible"/>
                                      </p:to>
                                    </p:set>
                                  </p:childTnLst>
                                </p:cTn>
                              </p:par>
                            </p:childTnLst>
                          </p:cTn>
                        </p:par>
                        <p:par>
                          <p:cTn id="7" fill="hold" nodeType="afterGroup">
                            <p:stCondLst>
                              <p:cond delay="500"/>
                            </p:stCondLst>
                            <p:childTnLst>
                              <p:par>
                                <p:cTn id="8" presetID="2" presetClass="entr" presetSubtype="2" fill="hold" nodeType="afterEffect">
                                  <p:stCondLst>
                                    <p:cond delay="0"/>
                                  </p:stCondLst>
                                  <p:childTnLst>
                                    <p:set>
                                      <p:cBhvr>
                                        <p:cTn id="9" dur="1" fill="hold">
                                          <p:stCondLst>
                                            <p:cond delay="0"/>
                                          </p:stCondLst>
                                        </p:cTn>
                                        <p:tgtEl>
                                          <p:spTgt spid="12313"/>
                                        </p:tgtEl>
                                        <p:attrNameLst>
                                          <p:attrName>style.visibility</p:attrName>
                                        </p:attrNameLst>
                                      </p:cBhvr>
                                      <p:to>
                                        <p:strVal val="visible"/>
                                      </p:to>
                                    </p:set>
                                    <p:anim calcmode="lin" valueType="num">
                                      <p:cBhvr additive="base">
                                        <p:cTn id="10" dur="500" fill="hold"/>
                                        <p:tgtEl>
                                          <p:spTgt spid="12313"/>
                                        </p:tgtEl>
                                        <p:attrNameLst>
                                          <p:attrName>ppt_x</p:attrName>
                                        </p:attrNameLst>
                                      </p:cBhvr>
                                      <p:tavLst>
                                        <p:tav tm="0">
                                          <p:val>
                                            <p:strVal val="1+#ppt_w/2"/>
                                          </p:val>
                                        </p:tav>
                                        <p:tav tm="100000">
                                          <p:val>
                                            <p:strVal val="#ppt_x"/>
                                          </p:val>
                                        </p:tav>
                                      </p:tavLst>
                                    </p:anim>
                                    <p:anim calcmode="lin" valueType="num">
                                      <p:cBhvr additive="base">
                                        <p:cTn id="11" dur="500" fill="hold"/>
                                        <p:tgtEl>
                                          <p:spTgt spid="12313"/>
                                        </p:tgtEl>
                                        <p:attrNameLst>
                                          <p:attrName>ppt_y</p:attrName>
                                        </p:attrNameLst>
                                      </p:cBhvr>
                                      <p:tavLst>
                                        <p:tav tm="0">
                                          <p:val>
                                            <p:strVal val="#ppt_y"/>
                                          </p:val>
                                        </p:tav>
                                        <p:tav tm="100000">
                                          <p:val>
                                            <p:strVal val="#ppt_y"/>
                                          </p:val>
                                        </p:tav>
                                      </p:tavLst>
                                    </p:anim>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 presetClass="entr" presetSubtype="2"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1+#ppt_w/2"/>
                                          </p:val>
                                        </p:tav>
                                        <p:tav tm="100000">
                                          <p:val>
                                            <p:strVal val="#ppt_x"/>
                                          </p:val>
                                        </p:tav>
                                      </p:tavLst>
                                    </p:anim>
                                    <p:anim calcmode="lin" valueType="num">
                                      <p:cBhvr additive="base">
                                        <p:cTn id="21" dur="500" fill="hold"/>
                                        <p:tgtEl>
                                          <p:spTgt spid="23"/>
                                        </p:tgtEl>
                                        <p:attrNameLst>
                                          <p:attrName>ppt_y</p:attrName>
                                        </p:attrNameLst>
                                      </p:cBhvr>
                                      <p:tavLst>
                                        <p:tav tm="0">
                                          <p:val>
                                            <p:strVal val="#ppt_y"/>
                                          </p:val>
                                        </p:tav>
                                        <p:tav tm="100000">
                                          <p:val>
                                            <p:strVal val="#ppt_y"/>
                                          </p:val>
                                        </p:tav>
                                      </p:tavLst>
                                    </p:anim>
                                  </p:childTnLst>
                                </p:cTn>
                              </p:par>
                            </p:childTnLst>
                          </p:cTn>
                        </p:par>
                        <p:par>
                          <p:cTn id="22" fill="hold" nodeType="afterGroup">
                            <p:stCondLst>
                              <p:cond delay="500"/>
                            </p:stCondLst>
                            <p:childTnLst>
                              <p:par>
                                <p:cTn id="23" presetID="2" presetClass="entr" presetSubtype="2"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1+#ppt_w/2"/>
                                          </p:val>
                                        </p:tav>
                                        <p:tav tm="100000">
                                          <p:val>
                                            <p:strVal val="#ppt_x"/>
                                          </p:val>
                                        </p:tav>
                                      </p:tavLst>
                                    </p:anim>
                                    <p:anim calcmode="lin" valueType="num">
                                      <p:cBhvr additive="base">
                                        <p:cTn id="26"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500" fill="hold"/>
                                        <p:tgtEl>
                                          <p:spTgt spid="28"/>
                                        </p:tgtEl>
                                        <p:attrNameLst>
                                          <p:attrName>ppt_x</p:attrName>
                                        </p:attrNameLst>
                                      </p:cBhvr>
                                      <p:tavLst>
                                        <p:tav tm="0">
                                          <p:val>
                                            <p:strVal val="0-#ppt_w/2"/>
                                          </p:val>
                                        </p:tav>
                                        <p:tav tm="100000">
                                          <p:val>
                                            <p:strVal val="#ppt_x"/>
                                          </p:val>
                                        </p:tav>
                                      </p:tavLst>
                                    </p:anim>
                                    <p:anim calcmode="lin" valueType="num">
                                      <p:cBhvr additive="base">
                                        <p:cTn id="40"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8" grpId="0" autoUpdateAnimBg="0"/>
      <p:bldP spid="23" grpId="0"/>
      <p:bldP spid="28" grpId="0" animBg="1"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7" name="Object 2"/>
          <p:cNvGraphicFramePr>
            <a:graphicFrameLocks noChangeAspect="1"/>
          </p:cNvGraphicFramePr>
          <p:nvPr/>
        </p:nvGraphicFramePr>
        <p:xfrm>
          <a:off x="4508500" y="1766888"/>
          <a:ext cx="3465513" cy="1517650"/>
        </p:xfrm>
        <a:graphic>
          <a:graphicData uri="http://schemas.openxmlformats.org/presentationml/2006/ole">
            <mc:AlternateContent xmlns:mc="http://schemas.openxmlformats.org/markup-compatibility/2006">
              <mc:Choice xmlns:v="urn:schemas-microsoft-com:vml" Requires="v">
                <p:oleObj spid="_x0000_s36949" name="Equation" r:id="rId3" imgW="1238139" imgH="482425" progId="Equation.DSMT4">
                  <p:embed/>
                </p:oleObj>
              </mc:Choice>
              <mc:Fallback>
                <p:oleObj name="Equation" r:id="rId3" imgW="1238139" imgH="482425"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8500" y="1766888"/>
                        <a:ext cx="3465513"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67" name="Rectangle 16"/>
          <p:cNvSpPr>
            <a:spLocks noChangeArrowheads="1"/>
          </p:cNvSpPr>
          <p:nvPr/>
        </p:nvSpPr>
        <p:spPr bwMode="auto">
          <a:xfrm>
            <a:off x="571500" y="1143000"/>
            <a:ext cx="3070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rgbClr val="000000"/>
                </a:solidFill>
                <a:latin typeface="Times New Roman" panose="02020603050405020304" pitchFamily="18" charset="0"/>
                <a:ea typeface="楷体_GB2312" pitchFamily="49" charset="-122"/>
              </a:rPr>
              <a:t>戴维南等效电路为</a:t>
            </a:r>
          </a:p>
        </p:txBody>
      </p:sp>
      <p:sp>
        <p:nvSpPr>
          <p:cNvPr id="36868" name="Rectangle 20"/>
          <p:cNvSpPr>
            <a:spLocks noChangeArrowheads="1"/>
          </p:cNvSpPr>
          <p:nvPr/>
        </p:nvSpPr>
        <p:spPr bwMode="auto">
          <a:xfrm>
            <a:off x="395288" y="188913"/>
            <a:ext cx="18097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a:solidFill>
                  <a:srgbClr val="CC0099"/>
                </a:solidFill>
                <a:latin typeface="Times New Roman" panose="02020603050405020304" pitchFamily="18" charset="0"/>
                <a:ea typeface="楷体_GB2312" pitchFamily="49" charset="-122"/>
              </a:rPr>
              <a:t>解（续）</a:t>
            </a:r>
          </a:p>
        </p:txBody>
      </p:sp>
      <p:sp>
        <p:nvSpPr>
          <p:cNvPr id="36869" name="AutoShape 0">
            <a:hlinkClick r:id="" action="ppaction://hlinkshowjump?jump=nextslide" highlightClick="1"/>
          </p:cNvPr>
          <p:cNvSpPr>
            <a:spLocks noChangeAspect="1" noChangeArrowheads="1"/>
          </p:cNvSpPr>
          <p:nvPr/>
        </p:nvSpPr>
        <p:spPr bwMode="auto">
          <a:xfrm>
            <a:off x="8458200" y="6478588"/>
            <a:ext cx="306388" cy="306387"/>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36870" name="AutoShape 1">
            <a:hlinkClick r:id="" action="ppaction://hlinkshowjump?jump=lastslideviewed" highlightClick="1"/>
          </p:cNvPr>
          <p:cNvSpPr>
            <a:spLocks noChangeAspect="1" noChangeArrowheads="1"/>
          </p:cNvSpPr>
          <p:nvPr/>
        </p:nvSpPr>
        <p:spPr bwMode="auto">
          <a:xfrm>
            <a:off x="7848600" y="6478588"/>
            <a:ext cx="306388" cy="306387"/>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36871" name="AutoShape 2">
            <a:hlinkClick r:id="" action="ppaction://hlinkshowjump?jump=firstslide" highlightClick="1"/>
          </p:cNvPr>
          <p:cNvSpPr>
            <a:spLocks noChangeAspect="1" noChangeArrowheads="1"/>
          </p:cNvSpPr>
          <p:nvPr/>
        </p:nvSpPr>
        <p:spPr bwMode="auto">
          <a:xfrm>
            <a:off x="7543800" y="6478588"/>
            <a:ext cx="306388" cy="306387"/>
          </a:xfrm>
          <a:prstGeom prst="actionButtonHome">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36872" name="AutoShape 3">
            <a:hlinkClick r:id="" action="ppaction://hlinkshowjump?jump=endshow" highlightClick="1"/>
          </p:cNvPr>
          <p:cNvSpPr>
            <a:spLocks noChangeAspect="1" noChangeArrowheads="1"/>
          </p:cNvSpPr>
          <p:nvPr/>
        </p:nvSpPr>
        <p:spPr bwMode="auto">
          <a:xfrm>
            <a:off x="8761413" y="6478588"/>
            <a:ext cx="306387" cy="306387"/>
          </a:xfrm>
          <a:prstGeom prst="actionButtonBlank">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a:solidFill>
                  <a:srgbClr val="204060"/>
                </a:solidFill>
                <a:latin typeface="Arial Black" panose="020B0A04020102020204" pitchFamily="34" charset="0"/>
                <a:ea typeface="隶书" panose="02010509060101010101" pitchFamily="49" charset="-122"/>
              </a:rPr>
              <a:t>X</a:t>
            </a:r>
          </a:p>
        </p:txBody>
      </p:sp>
      <p:sp>
        <p:nvSpPr>
          <p:cNvPr id="36873" name="AutoShape 4">
            <a:hlinkClick r:id="" action="ppaction://hlinkshowjump?jump=previousslide" highlightClick="1"/>
          </p:cNvPr>
          <p:cNvSpPr>
            <a:spLocks noChangeAspect="1" noChangeArrowheads="1"/>
          </p:cNvSpPr>
          <p:nvPr/>
        </p:nvSpPr>
        <p:spPr bwMode="auto">
          <a:xfrm>
            <a:off x="8153400" y="6477000"/>
            <a:ext cx="306388" cy="306388"/>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a:solidFill>
                <a:srgbClr val="000000"/>
              </a:solidFill>
              <a:latin typeface="Times New Roman" panose="02020603050405020304" pitchFamily="18" charset="0"/>
              <a:ea typeface="楷体_GB2312" pitchFamily="49" charset="-122"/>
            </a:endParaRPr>
          </a:p>
        </p:txBody>
      </p:sp>
      <p:sp>
        <p:nvSpPr>
          <p:cNvPr id="3" name="Rectangle 5"/>
          <p:cNvSpPr>
            <a:spLocks noChangeArrowheads="1"/>
          </p:cNvSpPr>
          <p:nvPr/>
        </p:nvSpPr>
        <p:spPr bwMode="auto">
          <a:xfrm>
            <a:off x="381000" y="838200"/>
            <a:ext cx="8077200" cy="76200"/>
          </a:xfrm>
          <a:prstGeom prst="rect">
            <a:avLst/>
          </a:prstGeom>
          <a:gradFill rotWithShape="0">
            <a:gsLst>
              <a:gs pos="0">
                <a:schemeClr val="bg1"/>
              </a:gs>
              <a:gs pos="100000">
                <a:schemeClr val="bg1">
                  <a:gamma/>
                  <a:shade val="46275"/>
                  <a:invGamma/>
                </a:schemeClr>
              </a:gs>
            </a:gsLst>
            <a:path path="shape">
              <a:fillToRect l="50000" t="50000" r="50000" b="50000"/>
            </a:path>
          </a:gradFill>
          <a:ln w="9525">
            <a:noFill/>
            <a:miter lim="800000"/>
            <a:headEnd/>
            <a:tailEnd/>
          </a:ln>
          <a:effectLst/>
        </p:spPr>
        <p:txBody>
          <a:bodyPr/>
          <a:lstStyle/>
          <a:p>
            <a:pPr eaLnBrk="1" hangingPunct="1">
              <a:defRPr/>
            </a:pPr>
            <a:endParaRPr lang="zh-CN" altLang="zh-CN" sz="4000"/>
          </a:p>
        </p:txBody>
      </p:sp>
      <p:sp>
        <p:nvSpPr>
          <p:cNvPr id="36875" name="Oval 6"/>
          <p:cNvSpPr>
            <a:spLocks noChangeArrowheads="1"/>
          </p:cNvSpPr>
          <p:nvPr/>
        </p:nvSpPr>
        <p:spPr bwMode="auto">
          <a:xfrm>
            <a:off x="152400" y="685800"/>
            <a:ext cx="381000" cy="381000"/>
          </a:xfrm>
          <a:prstGeom prst="ellipse">
            <a:avLst/>
          </a:prstGeom>
          <a:gradFill rotWithShape="0">
            <a:gsLst>
              <a:gs pos="0">
                <a:srgbClr val="FF3300"/>
              </a:gs>
              <a:gs pos="100000">
                <a:srgbClr val="A12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graphicFrame>
        <p:nvGraphicFramePr>
          <p:cNvPr id="2" name="Object 3"/>
          <p:cNvGraphicFramePr>
            <a:graphicFrameLocks noChangeAspect="1"/>
          </p:cNvGraphicFramePr>
          <p:nvPr/>
        </p:nvGraphicFramePr>
        <p:xfrm>
          <a:off x="4643438" y="3357563"/>
          <a:ext cx="1847850" cy="593725"/>
        </p:xfrm>
        <a:graphic>
          <a:graphicData uri="http://schemas.openxmlformats.org/presentationml/2006/ole">
            <mc:AlternateContent xmlns:mc="http://schemas.openxmlformats.org/markup-compatibility/2006">
              <mc:Choice xmlns:v="urn:schemas-microsoft-com:vml" Requires="v">
                <p:oleObj spid="_x0000_s36950" name="Equation" r:id="rId5" imgW="615913" imgH="133219" progId="Equation.DSMT4">
                  <p:embed/>
                </p:oleObj>
              </mc:Choice>
              <mc:Fallback>
                <p:oleObj name="Equation" r:id="rId5" imgW="615913" imgH="133219"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3438" y="3357563"/>
                        <a:ext cx="1847850"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77" name="Oval 9">
            <a:hlinkClick r:id="" action="ppaction://noaction"/>
          </p:cNvPr>
          <p:cNvSpPr>
            <a:spLocks noChangeArrowheads="1"/>
          </p:cNvSpPr>
          <p:nvPr/>
        </p:nvSpPr>
        <p:spPr bwMode="auto">
          <a:xfrm>
            <a:off x="7772400" y="5715000"/>
            <a:ext cx="1219200" cy="666750"/>
          </a:xfrm>
          <a:prstGeom prst="ellipse">
            <a:avLst/>
          </a:prstGeom>
          <a:gradFill rotWithShape="0">
            <a:gsLst>
              <a:gs pos="0">
                <a:srgbClr val="66FF66"/>
              </a:gs>
              <a:gs pos="100000">
                <a:srgbClr val="2F762F"/>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a:solidFill>
                  <a:schemeClr val="bg1"/>
                </a:solidFill>
                <a:latin typeface="Times New Roman" panose="02020603050405020304" pitchFamily="18" charset="0"/>
                <a:ea typeface="黑体" panose="02010609060101010101" pitchFamily="49" charset="-122"/>
                <a:hlinkClick r:id="" action="ppaction://noaction"/>
              </a:rPr>
              <a:t>返回</a:t>
            </a:r>
            <a:endParaRPr lang="zh-CN" altLang="en-US" sz="2800">
              <a:solidFill>
                <a:schemeClr val="bg1"/>
              </a:solidFill>
              <a:latin typeface="Times New Roman" panose="02020603050405020304" pitchFamily="18" charset="0"/>
              <a:ea typeface="黑体" panose="02010609060101010101" pitchFamily="49" charset="-122"/>
            </a:endParaRPr>
          </a:p>
        </p:txBody>
      </p:sp>
      <p:sp>
        <p:nvSpPr>
          <p:cNvPr id="36878" name="Rectangle 1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graphicFrame>
        <p:nvGraphicFramePr>
          <p:cNvPr id="25604" name="对象 4"/>
          <p:cNvGraphicFramePr>
            <a:graphicFrameLocks noChangeAspect="1"/>
          </p:cNvGraphicFramePr>
          <p:nvPr/>
        </p:nvGraphicFramePr>
        <p:xfrm>
          <a:off x="-36513" y="1806575"/>
          <a:ext cx="4565651" cy="3194050"/>
        </p:xfrm>
        <a:graphic>
          <a:graphicData uri="http://schemas.openxmlformats.org/presentationml/2006/ole">
            <mc:AlternateContent xmlns:mc="http://schemas.openxmlformats.org/markup-compatibility/2006">
              <mc:Choice xmlns:v="urn:schemas-microsoft-com:vml" Requires="v">
                <p:oleObj spid="_x0000_s36951" name="Visio" r:id="rId7" imgW="1607006" imgH="1133426" progId="Visio.Drawing.11">
                  <p:embed/>
                </p:oleObj>
              </mc:Choice>
              <mc:Fallback>
                <p:oleObj name="Visio" r:id="rId7" imgW="1607006" imgH="1133426" progId="Visio.Drawing.11">
                  <p:embed/>
                  <p:pic>
                    <p:nvPicPr>
                      <p:cNvPr id="0" name="对象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13" y="1806575"/>
                        <a:ext cx="4565651" cy="319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5604"/>
                                        </p:tgtEl>
                                        <p:attrNameLst>
                                          <p:attrName>style.visibility</p:attrName>
                                        </p:attrNameLst>
                                      </p:cBhvr>
                                      <p:to>
                                        <p:strVal val="visible"/>
                                      </p:to>
                                    </p:set>
                                    <p:animEffect transition="in" filter="box(in)">
                                      <p:cBhvr>
                                        <p:cTn id="7" dur="500"/>
                                        <p:tgtEl>
                                          <p:spTgt spid="2560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3317"/>
                                        </p:tgtEl>
                                        <p:attrNameLst>
                                          <p:attrName>style.visibility</p:attrName>
                                        </p:attrNameLst>
                                      </p:cBhvr>
                                      <p:to>
                                        <p:strVal val="visible"/>
                                      </p:to>
                                    </p:set>
                                    <p:animEffect transition="in" filter="wipe(left)">
                                      <p:cBhvr>
                                        <p:cTn id="12" dur="500"/>
                                        <p:tgtEl>
                                          <p:spTgt spid="13317"/>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a:xfrm>
            <a:off x="368300" y="332656"/>
            <a:ext cx="8229600" cy="5851525"/>
          </a:xfrm>
        </p:spPr>
        <p:txBody>
          <a:bodyPr/>
          <a:lstStyle/>
          <a:p>
            <a:r>
              <a:rPr lang="zh-CN" altLang="en-US" dirty="0"/>
              <a:t>互动题</a:t>
            </a:r>
          </a:p>
        </p:txBody>
      </p:sp>
      <p:sp>
        <p:nvSpPr>
          <p:cNvPr id="4" name="AutoShape 2" descr="https://img.ketangpai.com/ketangpai.aliapp.com/1/webroot/Uploads/Download/2020-03-01/5e5b2f42e6a45.png?OSSAccessKeyId=LTAItfPkNIKJFibY&amp;Expires=4736634178&amp;Signature=0bCtPP%2F4eZPVeK8YYPTrYC%2BHpNM%3D"/>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p:cNvPicPr>
            <a:picLocks noChangeAspect="1"/>
          </p:cNvPicPr>
          <p:nvPr/>
        </p:nvPicPr>
        <p:blipFill>
          <a:blip r:embed="rId2"/>
          <a:stretch>
            <a:fillRect/>
          </a:stretch>
        </p:blipFill>
        <p:spPr>
          <a:xfrm>
            <a:off x="179512" y="908720"/>
            <a:ext cx="6948388" cy="4926183"/>
          </a:xfrm>
          <a:prstGeom prst="rect">
            <a:avLst/>
          </a:prstGeom>
        </p:spPr>
      </p:pic>
    </p:spTree>
    <p:extLst>
      <p:ext uri="{BB962C8B-B14F-4D97-AF65-F5344CB8AC3E}">
        <p14:creationId xmlns:p14="http://schemas.microsoft.com/office/powerpoint/2010/main" val="20994028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a:xfrm>
            <a:off x="368300" y="332656"/>
            <a:ext cx="8229600" cy="5851525"/>
          </a:xfrm>
        </p:spPr>
        <p:txBody>
          <a:bodyPr/>
          <a:lstStyle/>
          <a:p>
            <a:r>
              <a:rPr lang="zh-CN" altLang="en-US" dirty="0"/>
              <a:t>互动题</a:t>
            </a:r>
          </a:p>
        </p:txBody>
      </p:sp>
      <p:sp>
        <p:nvSpPr>
          <p:cNvPr id="4" name="AutoShape 2" descr="https://img.ketangpai.com/ketangpai.aliapp.com/1/webroot/Uploads/Download/2020-03-01/5e5b2f42e6a45.png?OSSAccessKeyId=LTAItfPkNIKJFibY&amp;Expires=4736634178&amp;Signature=0bCtPP%2F4eZPVeK8YYPTrYC%2BHpNM%3D"/>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p:cNvPicPr>
            <a:picLocks noChangeAspect="1"/>
          </p:cNvPicPr>
          <p:nvPr/>
        </p:nvPicPr>
        <p:blipFill>
          <a:blip r:embed="rId2"/>
          <a:stretch>
            <a:fillRect/>
          </a:stretch>
        </p:blipFill>
        <p:spPr>
          <a:xfrm>
            <a:off x="179512" y="908720"/>
            <a:ext cx="6948388" cy="4926183"/>
          </a:xfrm>
          <a:prstGeom prst="rect">
            <a:avLst/>
          </a:prstGeom>
        </p:spPr>
      </p:pic>
      <p:pic>
        <p:nvPicPr>
          <p:cNvPr id="7" name="图片 6"/>
          <p:cNvPicPr>
            <a:picLocks noChangeAspect="1"/>
          </p:cNvPicPr>
          <p:nvPr/>
        </p:nvPicPr>
        <p:blipFill>
          <a:blip r:embed="rId3"/>
          <a:stretch>
            <a:fillRect/>
          </a:stretch>
        </p:blipFill>
        <p:spPr>
          <a:xfrm>
            <a:off x="6804249" y="1916832"/>
            <a:ext cx="1793651" cy="504880"/>
          </a:xfrm>
          <a:prstGeom prst="rect">
            <a:avLst/>
          </a:prstGeom>
        </p:spPr>
      </p:pic>
      <p:pic>
        <p:nvPicPr>
          <p:cNvPr id="9" name="图片 8"/>
          <p:cNvPicPr>
            <a:picLocks noChangeAspect="1"/>
          </p:cNvPicPr>
          <p:nvPr/>
        </p:nvPicPr>
        <p:blipFill>
          <a:blip r:embed="rId4"/>
          <a:stretch>
            <a:fillRect/>
          </a:stretch>
        </p:blipFill>
        <p:spPr>
          <a:xfrm>
            <a:off x="4702175" y="3636218"/>
            <a:ext cx="3895725" cy="3105150"/>
          </a:xfrm>
          <a:prstGeom prst="rect">
            <a:avLst/>
          </a:prstGeom>
        </p:spPr>
      </p:pic>
    </p:spTree>
    <p:extLst>
      <p:ext uri="{BB962C8B-B14F-4D97-AF65-F5344CB8AC3E}">
        <p14:creationId xmlns:p14="http://schemas.microsoft.com/office/powerpoint/2010/main" val="2379787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5"/>
          <p:cNvSpPr>
            <a:spLocks noChangeArrowheads="1"/>
          </p:cNvSpPr>
          <p:nvPr/>
        </p:nvSpPr>
        <p:spPr bwMode="auto">
          <a:xfrm>
            <a:off x="533400" y="0"/>
            <a:ext cx="83597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4000">
                <a:solidFill>
                  <a:srgbClr val="000000"/>
                </a:solidFill>
                <a:latin typeface="楷体_GB2312" pitchFamily="49" charset="-122"/>
                <a:ea typeface="楷体_GB2312" pitchFamily="49" charset="-122"/>
              </a:rPr>
              <a:t>§2-3-1 </a:t>
            </a:r>
            <a:r>
              <a:rPr lang="zh-CN" altLang="en-US" sz="4000">
                <a:solidFill>
                  <a:srgbClr val="000000"/>
                </a:solidFill>
                <a:latin typeface="楷体_GB2312" pitchFamily="49" charset="-122"/>
                <a:ea typeface="楷体_GB2312" pitchFamily="49" charset="-122"/>
              </a:rPr>
              <a:t>叠加定理</a:t>
            </a:r>
            <a:endParaRPr kumimoji="0" lang="zh-CN" altLang="en-US" sz="4400" b="0">
              <a:solidFill>
                <a:schemeClr val="tx2"/>
              </a:solidFill>
            </a:endParaRPr>
          </a:p>
        </p:txBody>
      </p:sp>
      <p:grpSp>
        <p:nvGrpSpPr>
          <p:cNvPr id="2" name="组合 17"/>
          <p:cNvGrpSpPr>
            <a:grpSpLocks/>
          </p:cNvGrpSpPr>
          <p:nvPr/>
        </p:nvGrpSpPr>
        <p:grpSpPr bwMode="auto">
          <a:xfrm>
            <a:off x="468313" y="1120775"/>
            <a:ext cx="8280400" cy="946150"/>
            <a:chOff x="467544" y="1700213"/>
            <a:chExt cx="8281169" cy="946150"/>
          </a:xfrm>
        </p:grpSpPr>
        <p:sp>
          <p:nvSpPr>
            <p:cNvPr id="7183" name="Rectangle 6"/>
            <p:cNvSpPr>
              <a:spLocks noChangeArrowheads="1"/>
            </p:cNvSpPr>
            <p:nvPr/>
          </p:nvSpPr>
          <p:spPr bwMode="auto">
            <a:xfrm>
              <a:off x="4410075" y="1700213"/>
              <a:ext cx="433863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2800">
                  <a:solidFill>
                    <a:srgbClr val="000000"/>
                  </a:solidFill>
                  <a:latin typeface="Times New Roman" panose="02020603050405020304" pitchFamily="18" charset="0"/>
                  <a:ea typeface="楷体_GB2312" pitchFamily="49" charset="-122"/>
                </a:rPr>
                <a:t>由线性元件和独立源组成的电路。</a:t>
              </a:r>
              <a:endParaRPr lang="zh-CN" altLang="en-US" sz="2800">
                <a:solidFill>
                  <a:srgbClr val="000000"/>
                </a:solidFill>
                <a:latin typeface="Times New Roman" panose="02020603050405020304" pitchFamily="18" charset="0"/>
              </a:endParaRPr>
            </a:p>
          </p:txBody>
        </p:sp>
        <p:sp>
          <p:nvSpPr>
            <p:cNvPr id="7184" name="Rectangle 7"/>
            <p:cNvSpPr>
              <a:spLocks noChangeArrowheads="1"/>
            </p:cNvSpPr>
            <p:nvPr/>
          </p:nvSpPr>
          <p:spPr bwMode="auto">
            <a:xfrm>
              <a:off x="467544" y="1700213"/>
              <a:ext cx="43481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rgbClr val="0000FF"/>
                  </a:solidFill>
                  <a:latin typeface="Times New Roman" panose="02020603050405020304" pitchFamily="18" charset="0"/>
                  <a:ea typeface="楷体_GB2312" pitchFamily="49" charset="-122"/>
                </a:rPr>
                <a:t>线性电路</a:t>
              </a:r>
              <a:r>
                <a:rPr lang="en-US" altLang="zh-CN" sz="2800">
                  <a:solidFill>
                    <a:srgbClr val="0000FF"/>
                  </a:solidFill>
                  <a:latin typeface="Times New Roman" panose="02020603050405020304" pitchFamily="18" charset="0"/>
                  <a:ea typeface="楷体_GB2312" pitchFamily="49" charset="-122"/>
                </a:rPr>
                <a:t>(linear circuit)</a:t>
              </a:r>
              <a:r>
                <a:rPr lang="zh-CN" altLang="en-US" sz="2800">
                  <a:solidFill>
                    <a:srgbClr val="0000FF"/>
                  </a:solidFill>
                  <a:latin typeface="Times New Roman" panose="02020603050405020304" pitchFamily="18" charset="0"/>
                  <a:ea typeface="楷体_GB2312" pitchFamily="49" charset="-122"/>
                </a:rPr>
                <a:t>：  </a:t>
              </a:r>
            </a:p>
          </p:txBody>
        </p:sp>
      </p:grpSp>
      <p:sp>
        <p:nvSpPr>
          <p:cNvPr id="23561" name="Rectangle 9"/>
          <p:cNvSpPr>
            <a:spLocks noChangeArrowheads="1"/>
          </p:cNvSpPr>
          <p:nvPr/>
        </p:nvSpPr>
        <p:spPr bwMode="auto">
          <a:xfrm>
            <a:off x="539750" y="1985963"/>
            <a:ext cx="86042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2800">
                <a:latin typeface="Times New Roman" panose="02020603050405020304" pitchFamily="18" charset="0"/>
                <a:ea typeface="楷体_GB2312" pitchFamily="49" charset="-122"/>
              </a:rPr>
              <a:t>独立源作为电路的输入，通常称其为</a:t>
            </a:r>
            <a:r>
              <a:rPr lang="zh-CN" altLang="en-US" sz="2800">
                <a:solidFill>
                  <a:srgbClr val="0000FF"/>
                </a:solidFill>
                <a:latin typeface="Times New Roman" panose="02020603050405020304" pitchFamily="18" charset="0"/>
                <a:ea typeface="楷体_GB2312" pitchFamily="49" charset="-122"/>
              </a:rPr>
              <a:t>激励</a:t>
            </a:r>
            <a:r>
              <a:rPr lang="en-US" altLang="zh-CN" sz="2800">
                <a:solidFill>
                  <a:srgbClr val="0000FF"/>
                </a:solidFill>
                <a:latin typeface="Times New Roman" panose="02020603050405020304" pitchFamily="18" charset="0"/>
                <a:ea typeface="楷体_GB2312" pitchFamily="49" charset="-122"/>
              </a:rPr>
              <a:t>(excitation)</a:t>
            </a:r>
            <a:endParaRPr lang="zh-CN" altLang="en-US" sz="2800">
              <a:solidFill>
                <a:srgbClr val="0000FF"/>
              </a:solidFill>
              <a:latin typeface="Times New Roman" panose="02020603050405020304" pitchFamily="18" charset="0"/>
            </a:endParaRPr>
          </a:p>
        </p:txBody>
      </p:sp>
      <p:sp>
        <p:nvSpPr>
          <p:cNvPr id="23562" name="Rectangle 10"/>
          <p:cNvSpPr>
            <a:spLocks noChangeArrowheads="1"/>
          </p:cNvSpPr>
          <p:nvPr/>
        </p:nvSpPr>
        <p:spPr bwMode="auto">
          <a:xfrm>
            <a:off x="539750" y="2635250"/>
            <a:ext cx="830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2800">
                <a:solidFill>
                  <a:srgbClr val="0000FF"/>
                </a:solidFill>
                <a:latin typeface="Times New Roman" panose="02020603050405020304" pitchFamily="18" charset="0"/>
                <a:ea typeface="楷体_GB2312" pitchFamily="49" charset="-122"/>
              </a:rPr>
              <a:t>响应</a:t>
            </a:r>
            <a:r>
              <a:rPr lang="en-US" altLang="zh-CN" sz="2800">
                <a:solidFill>
                  <a:srgbClr val="0000FF"/>
                </a:solidFill>
                <a:latin typeface="Times New Roman" panose="02020603050405020304" pitchFamily="18" charset="0"/>
                <a:ea typeface="楷体_GB2312" pitchFamily="49" charset="-122"/>
              </a:rPr>
              <a:t>(response)</a:t>
            </a:r>
            <a:r>
              <a:rPr lang="zh-CN" altLang="en-US" sz="2800">
                <a:solidFill>
                  <a:srgbClr val="0000FF"/>
                </a:solidFill>
                <a:latin typeface="Times New Roman" panose="02020603050405020304" pitchFamily="18" charset="0"/>
                <a:ea typeface="楷体_GB2312" pitchFamily="49" charset="-122"/>
              </a:rPr>
              <a:t>：</a:t>
            </a:r>
            <a:r>
              <a:rPr lang="zh-CN" altLang="en-US" sz="2800">
                <a:solidFill>
                  <a:srgbClr val="000000"/>
                </a:solidFill>
                <a:latin typeface="Times New Roman" panose="02020603050405020304" pitchFamily="18" charset="0"/>
                <a:ea typeface="楷体_GB2312" pitchFamily="49" charset="-122"/>
              </a:rPr>
              <a:t>由激励产生的输出。</a:t>
            </a:r>
          </a:p>
        </p:txBody>
      </p:sp>
      <p:sp>
        <p:nvSpPr>
          <p:cNvPr id="23563" name="Rectangle 11"/>
          <p:cNvSpPr>
            <a:spLocks noChangeArrowheads="1"/>
          </p:cNvSpPr>
          <p:nvPr/>
        </p:nvSpPr>
        <p:spPr bwMode="auto">
          <a:xfrm>
            <a:off x="533400" y="3409950"/>
            <a:ext cx="8610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2800">
                <a:solidFill>
                  <a:srgbClr val="CC0099"/>
                </a:solidFill>
                <a:latin typeface="Times New Roman" panose="02020603050405020304" pitchFamily="18" charset="0"/>
                <a:ea typeface="楷体_GB2312" pitchFamily="49" charset="-122"/>
              </a:rPr>
              <a:t>线性电路中响应与激励之间存在着线性关系。</a:t>
            </a:r>
          </a:p>
        </p:txBody>
      </p:sp>
      <p:sp>
        <p:nvSpPr>
          <p:cNvPr id="23564" name="Rectangle 12"/>
          <p:cNvSpPr>
            <a:spLocks noChangeArrowheads="1"/>
          </p:cNvSpPr>
          <p:nvPr/>
        </p:nvSpPr>
        <p:spPr bwMode="auto">
          <a:xfrm>
            <a:off x="457200" y="4214813"/>
            <a:ext cx="83058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2800">
                <a:solidFill>
                  <a:srgbClr val="000000"/>
                </a:solidFill>
                <a:latin typeface="Times New Roman" panose="02020603050405020304" pitchFamily="18" charset="0"/>
                <a:ea typeface="楷体_GB2312" pitchFamily="49" charset="-122"/>
              </a:rPr>
              <a:t>在单一激励的线性电路中，若激励增加或减小</a:t>
            </a:r>
            <a:r>
              <a:rPr lang="en-US" altLang="zh-CN" sz="2800" i="1">
                <a:solidFill>
                  <a:srgbClr val="000000"/>
                </a:solidFill>
                <a:latin typeface="Times New Roman" panose="02020603050405020304" pitchFamily="18" charset="0"/>
                <a:ea typeface="楷体_GB2312" pitchFamily="49" charset="-122"/>
              </a:rPr>
              <a:t>n</a:t>
            </a:r>
            <a:r>
              <a:rPr lang="zh-CN" altLang="en-US" sz="2800">
                <a:solidFill>
                  <a:srgbClr val="000000"/>
                </a:solidFill>
                <a:latin typeface="Times New Roman" panose="02020603050405020304" pitchFamily="18" charset="0"/>
                <a:ea typeface="楷体_GB2312" pitchFamily="49" charset="-122"/>
              </a:rPr>
              <a:t>倍，响应也同样增加或减小</a:t>
            </a:r>
            <a:r>
              <a:rPr lang="en-US" altLang="zh-CN" sz="2800" i="1">
                <a:solidFill>
                  <a:srgbClr val="000000"/>
                </a:solidFill>
                <a:latin typeface="Times New Roman" panose="02020603050405020304" pitchFamily="18" charset="0"/>
                <a:ea typeface="楷体_GB2312" pitchFamily="49" charset="-122"/>
              </a:rPr>
              <a:t>n</a:t>
            </a:r>
            <a:r>
              <a:rPr lang="zh-CN" altLang="en-US" sz="2800">
                <a:solidFill>
                  <a:srgbClr val="000000"/>
                </a:solidFill>
                <a:latin typeface="Times New Roman" panose="02020603050405020304" pitchFamily="18" charset="0"/>
                <a:ea typeface="楷体_GB2312" pitchFamily="49" charset="-122"/>
              </a:rPr>
              <a:t>倍，这种性质称为</a:t>
            </a:r>
            <a:r>
              <a:rPr lang="zh-CN" altLang="en-US" sz="2800">
                <a:solidFill>
                  <a:srgbClr val="0000FF"/>
                </a:solidFill>
                <a:latin typeface="Times New Roman" panose="02020603050405020304" pitchFamily="18" charset="0"/>
                <a:ea typeface="楷体_GB2312" pitchFamily="49" charset="-122"/>
              </a:rPr>
              <a:t>齐次性</a:t>
            </a:r>
            <a:r>
              <a:rPr lang="en-US" altLang="zh-CN" sz="2800">
                <a:solidFill>
                  <a:srgbClr val="0000FF"/>
                </a:solidFill>
                <a:latin typeface="Times New Roman" panose="02020603050405020304" pitchFamily="18" charset="0"/>
                <a:ea typeface="楷体_GB2312" pitchFamily="49" charset="-122"/>
              </a:rPr>
              <a:t>(homogeneity)</a:t>
            </a:r>
            <a:r>
              <a:rPr lang="zh-CN" altLang="en-US" sz="2800">
                <a:solidFill>
                  <a:srgbClr val="0000FF"/>
                </a:solidFill>
                <a:latin typeface="Times New Roman" panose="02020603050405020304" pitchFamily="18" charset="0"/>
                <a:ea typeface="楷体_GB2312" pitchFamily="49" charset="-122"/>
              </a:rPr>
              <a:t>或比例性</a:t>
            </a:r>
            <a:r>
              <a:rPr lang="en-US" altLang="zh-CN" sz="2800">
                <a:solidFill>
                  <a:srgbClr val="0000FF"/>
                </a:solidFill>
                <a:latin typeface="Times New Roman" panose="02020603050405020304" pitchFamily="18" charset="0"/>
                <a:ea typeface="楷体_GB2312" pitchFamily="49" charset="-122"/>
              </a:rPr>
              <a:t>(proportionality)</a:t>
            </a:r>
            <a:r>
              <a:rPr lang="zh-CN" altLang="en-US" sz="2800">
                <a:solidFill>
                  <a:srgbClr val="0000FF"/>
                </a:solidFill>
                <a:latin typeface="Times New Roman" panose="02020603050405020304" pitchFamily="18" charset="0"/>
                <a:ea typeface="楷体_GB2312" pitchFamily="49" charset="-122"/>
              </a:rPr>
              <a:t>。</a:t>
            </a:r>
            <a:endParaRPr lang="zh-CN" altLang="en-US" sz="2800">
              <a:solidFill>
                <a:srgbClr val="000000"/>
              </a:solidFill>
              <a:latin typeface="Times New Roman" panose="02020603050405020304" pitchFamily="18" charset="0"/>
              <a:ea typeface="楷体_GB2312" pitchFamily="49" charset="-122"/>
            </a:endParaRPr>
          </a:p>
        </p:txBody>
      </p:sp>
      <p:sp>
        <p:nvSpPr>
          <p:cNvPr id="23565" name="Oval 13"/>
          <p:cNvSpPr>
            <a:spLocks noChangeArrowheads="1"/>
          </p:cNvSpPr>
          <p:nvPr/>
        </p:nvSpPr>
        <p:spPr bwMode="auto">
          <a:xfrm>
            <a:off x="152400" y="838200"/>
            <a:ext cx="381000" cy="381000"/>
          </a:xfrm>
          <a:prstGeom prst="ellipse">
            <a:avLst/>
          </a:prstGeom>
          <a:gradFill rotWithShape="0">
            <a:gsLst>
              <a:gs pos="0">
                <a:srgbClr val="FF3300"/>
              </a:gs>
              <a:gs pos="100000">
                <a:srgbClr val="A12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23566" name="Rectangle 14"/>
          <p:cNvSpPr>
            <a:spLocks noChangeArrowheads="1"/>
          </p:cNvSpPr>
          <p:nvPr/>
        </p:nvSpPr>
        <p:spPr bwMode="auto">
          <a:xfrm>
            <a:off x="539750" y="981075"/>
            <a:ext cx="8077200" cy="76200"/>
          </a:xfrm>
          <a:prstGeom prst="rect">
            <a:avLst/>
          </a:prstGeom>
          <a:gradFill rotWithShape="0">
            <a:gsLst>
              <a:gs pos="0">
                <a:schemeClr val="bg1"/>
              </a:gs>
              <a:gs pos="100000">
                <a:schemeClr val="bg1">
                  <a:gamma/>
                  <a:shade val="46275"/>
                  <a:invGamma/>
                </a:schemeClr>
              </a:gs>
            </a:gsLst>
            <a:path path="shape">
              <a:fillToRect l="50000" t="50000" r="50000" b="50000"/>
            </a:path>
          </a:gradFill>
          <a:ln w="9525">
            <a:noFill/>
            <a:miter lim="800000"/>
            <a:headEnd/>
            <a:tailEnd/>
          </a:ln>
          <a:effectLst/>
        </p:spPr>
        <p:txBody>
          <a:bodyPr/>
          <a:lstStyle/>
          <a:p>
            <a:pPr eaLnBrk="1" hangingPunct="1">
              <a:defRPr/>
            </a:pPr>
            <a:endParaRPr lang="zh-CN" altLang="zh-CN" sz="4000" b="0">
              <a:solidFill>
                <a:schemeClr val="tx1"/>
              </a:solidFill>
              <a:ea typeface="宋体" pitchFamily="2" charset="-122"/>
            </a:endParaRPr>
          </a:p>
        </p:txBody>
      </p:sp>
      <p:sp>
        <p:nvSpPr>
          <p:cNvPr id="7178" name="AutoShape 15">
            <a:hlinkClick r:id="" action="ppaction://hlinkshowjump?jump=nextslide" highlightClick="1"/>
          </p:cNvPr>
          <p:cNvSpPr>
            <a:spLocks noChangeAspect="1" noChangeArrowheads="1"/>
          </p:cNvSpPr>
          <p:nvPr/>
        </p:nvSpPr>
        <p:spPr bwMode="auto">
          <a:xfrm>
            <a:off x="8458200" y="6478588"/>
            <a:ext cx="306388" cy="306387"/>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7179" name="AutoShape 16">
            <a:hlinkClick r:id="" action="ppaction://hlinkshowjump?jump=lastslideviewed" highlightClick="1"/>
          </p:cNvPr>
          <p:cNvSpPr>
            <a:spLocks noChangeAspect="1" noChangeArrowheads="1"/>
          </p:cNvSpPr>
          <p:nvPr/>
        </p:nvSpPr>
        <p:spPr bwMode="auto">
          <a:xfrm>
            <a:off x="7848600" y="6478588"/>
            <a:ext cx="306388" cy="306387"/>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7180" name="AutoShape 17">
            <a:hlinkClick r:id="" action="ppaction://hlinkshowjump?jump=firstslide" highlightClick="1"/>
          </p:cNvPr>
          <p:cNvSpPr>
            <a:spLocks noChangeAspect="1" noChangeArrowheads="1"/>
          </p:cNvSpPr>
          <p:nvPr/>
        </p:nvSpPr>
        <p:spPr bwMode="auto">
          <a:xfrm>
            <a:off x="7543800" y="6478588"/>
            <a:ext cx="306388" cy="306387"/>
          </a:xfrm>
          <a:prstGeom prst="actionButtonHome">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7181" name="AutoShape 18">
            <a:hlinkClick r:id="" action="ppaction://hlinkshowjump?jump=endshow" highlightClick="1"/>
          </p:cNvPr>
          <p:cNvSpPr>
            <a:spLocks noChangeAspect="1" noChangeArrowheads="1"/>
          </p:cNvSpPr>
          <p:nvPr/>
        </p:nvSpPr>
        <p:spPr bwMode="auto">
          <a:xfrm>
            <a:off x="8761413" y="6478588"/>
            <a:ext cx="306387" cy="306387"/>
          </a:xfrm>
          <a:prstGeom prst="actionButtonBlank">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b="0">
                <a:solidFill>
                  <a:srgbClr val="204060"/>
                </a:solidFill>
                <a:latin typeface="Arial Black" panose="020B0A04020102020204" pitchFamily="34" charset="0"/>
                <a:ea typeface="隶书" panose="02010509060101010101" pitchFamily="49" charset="-122"/>
              </a:rPr>
              <a:t>X</a:t>
            </a:r>
          </a:p>
        </p:txBody>
      </p:sp>
      <p:sp>
        <p:nvSpPr>
          <p:cNvPr id="7182" name="AutoShape 19">
            <a:hlinkClick r:id="" action="ppaction://hlinkshowjump?jump=previousslide" highlightClick="1"/>
          </p:cNvPr>
          <p:cNvSpPr>
            <a:spLocks noChangeAspect="1" noChangeArrowheads="1"/>
          </p:cNvSpPr>
          <p:nvPr/>
        </p:nvSpPr>
        <p:spPr bwMode="auto">
          <a:xfrm>
            <a:off x="8153400" y="6477000"/>
            <a:ext cx="306388" cy="306388"/>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2400" b="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56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56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56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56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5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61" grpId="0"/>
      <p:bldP spid="23562" grpId="0" autoUpdateAnimBg="0"/>
      <p:bldP spid="23563" grpId="0" autoUpdateAnimBg="0"/>
      <p:bldP spid="23564" grpId="0" autoUpdateAnimBg="0"/>
      <p:bldP spid="2356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0" y="0"/>
            <a:ext cx="3352800" cy="1066800"/>
          </a:xfrm>
        </p:spPr>
        <p:txBody>
          <a:bodyPr/>
          <a:lstStyle/>
          <a:p>
            <a:pPr eaLnBrk="1" hangingPunct="1"/>
            <a:r>
              <a:rPr lang="zh-CN" altLang="en-US" sz="4000" b="1">
                <a:latin typeface="宋体" panose="02010600030101010101" pitchFamily="2" charset="-122"/>
              </a:rPr>
              <a:t>诺顿定理</a:t>
            </a:r>
          </a:p>
        </p:txBody>
      </p:sp>
      <p:sp>
        <p:nvSpPr>
          <p:cNvPr id="37891" name="Rectangle 3"/>
          <p:cNvSpPr>
            <a:spLocks noChangeArrowheads="1"/>
          </p:cNvSpPr>
          <p:nvPr/>
        </p:nvSpPr>
        <p:spPr bwMode="auto">
          <a:xfrm>
            <a:off x="0" y="2919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37892" name="Rectangle 4"/>
          <p:cNvSpPr>
            <a:spLocks noChangeArrowheads="1"/>
          </p:cNvSpPr>
          <p:nvPr/>
        </p:nvSpPr>
        <p:spPr bwMode="auto">
          <a:xfrm>
            <a:off x="0" y="2919413"/>
            <a:ext cx="9144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000">
                <a:solidFill>
                  <a:srgbClr val="000000"/>
                </a:solidFill>
                <a:latin typeface="Times New Roman" panose="02020603050405020304" pitchFamily="18" charset="0"/>
                <a:ea typeface="楷体_GB2312" pitchFamily="49" charset="-122"/>
              </a:rPr>
              <a:t>      </a:t>
            </a:r>
            <a:endParaRPr lang="en-US" altLang="zh-CN">
              <a:solidFill>
                <a:srgbClr val="000000"/>
              </a:solidFill>
              <a:latin typeface="Times New Roman" panose="02020603050405020304" pitchFamily="18" charset="0"/>
              <a:ea typeface="楷体_GB2312" pitchFamily="49" charset="-122"/>
            </a:endParaRPr>
          </a:p>
        </p:txBody>
      </p:sp>
      <p:sp>
        <p:nvSpPr>
          <p:cNvPr id="23557" name="Rectangle 5"/>
          <p:cNvSpPr>
            <a:spLocks noChangeArrowheads="1"/>
          </p:cNvSpPr>
          <p:nvPr/>
        </p:nvSpPr>
        <p:spPr bwMode="auto">
          <a:xfrm>
            <a:off x="457200" y="914400"/>
            <a:ext cx="8077200" cy="76200"/>
          </a:xfrm>
          <a:prstGeom prst="rect">
            <a:avLst/>
          </a:prstGeom>
          <a:gradFill rotWithShape="0">
            <a:gsLst>
              <a:gs pos="0">
                <a:schemeClr val="bg1"/>
              </a:gs>
              <a:gs pos="100000">
                <a:schemeClr val="bg1">
                  <a:gamma/>
                  <a:shade val="46275"/>
                  <a:invGamma/>
                </a:schemeClr>
              </a:gs>
            </a:gsLst>
            <a:path path="shape">
              <a:fillToRect l="50000" t="50000" r="50000" b="50000"/>
            </a:path>
          </a:gradFill>
          <a:ln w="9525">
            <a:noFill/>
            <a:miter lim="800000"/>
            <a:headEnd/>
            <a:tailEnd/>
          </a:ln>
          <a:effectLst/>
        </p:spPr>
        <p:txBody>
          <a:bodyPr/>
          <a:lstStyle/>
          <a:p>
            <a:pPr eaLnBrk="1" hangingPunct="1">
              <a:defRPr/>
            </a:pPr>
            <a:endParaRPr lang="zh-CN" altLang="zh-CN" sz="4000"/>
          </a:p>
        </p:txBody>
      </p:sp>
      <p:sp>
        <p:nvSpPr>
          <p:cNvPr id="37894" name="Rectangle 6"/>
          <p:cNvSpPr>
            <a:spLocks noChangeArrowheads="1"/>
          </p:cNvSpPr>
          <p:nvPr/>
        </p:nvSpPr>
        <p:spPr bwMode="auto">
          <a:xfrm>
            <a:off x="533400" y="990600"/>
            <a:ext cx="86106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rgbClr val="000000"/>
                </a:solidFill>
                <a:latin typeface="Times New Roman" panose="02020603050405020304" pitchFamily="18" charset="0"/>
                <a:ea typeface="楷体_GB2312" pitchFamily="49" charset="-122"/>
              </a:rPr>
              <a:t>任何含源线性单口网络</a:t>
            </a:r>
            <a:r>
              <a:rPr lang="en-US" altLang="zh-CN" sz="2800">
                <a:solidFill>
                  <a:srgbClr val="000000"/>
                </a:solidFill>
                <a:latin typeface="Times New Roman" panose="02020603050405020304" pitchFamily="18" charset="0"/>
                <a:ea typeface="楷体_GB2312" pitchFamily="49" charset="-122"/>
              </a:rPr>
              <a:t>N</a:t>
            </a:r>
            <a:r>
              <a:rPr lang="zh-CN" altLang="en-US" sz="2800">
                <a:solidFill>
                  <a:srgbClr val="000000"/>
                </a:solidFill>
                <a:latin typeface="Times New Roman" panose="02020603050405020304" pitchFamily="18" charset="0"/>
                <a:ea typeface="楷体_GB2312" pitchFamily="49" charset="-122"/>
              </a:rPr>
              <a:t>（指含有电源、线性电阻及受控源的单口网络），不论其结构如何复杂，就其端口来说，均可等效为一个电流源与电阻的并联支路。其中电流源的电流等于网络</a:t>
            </a:r>
            <a:r>
              <a:rPr lang="en-US" altLang="zh-CN" sz="2800">
                <a:solidFill>
                  <a:srgbClr val="000000"/>
                </a:solidFill>
                <a:latin typeface="Times New Roman" panose="02020603050405020304" pitchFamily="18" charset="0"/>
                <a:ea typeface="楷体_GB2312" pitchFamily="49" charset="-122"/>
              </a:rPr>
              <a:t>N</a:t>
            </a:r>
            <a:r>
              <a:rPr lang="zh-CN" altLang="en-US" sz="2800">
                <a:solidFill>
                  <a:srgbClr val="000000"/>
                </a:solidFill>
                <a:latin typeface="Times New Roman" panose="02020603050405020304" pitchFamily="18" charset="0"/>
                <a:ea typeface="楷体_GB2312" pitchFamily="49" charset="-122"/>
              </a:rPr>
              <a:t>的短路电流</a:t>
            </a:r>
            <a:r>
              <a:rPr lang="en-US" altLang="zh-CN" sz="2800" i="1">
                <a:solidFill>
                  <a:srgbClr val="000000"/>
                </a:solidFill>
                <a:latin typeface="Times New Roman" panose="02020603050405020304" pitchFamily="18" charset="0"/>
                <a:ea typeface="楷体_GB2312" pitchFamily="49" charset="-122"/>
              </a:rPr>
              <a:t>i</a:t>
            </a:r>
            <a:r>
              <a:rPr lang="en-US" altLang="zh-CN" sz="2800" baseline="-25000">
                <a:solidFill>
                  <a:srgbClr val="000000"/>
                </a:solidFill>
                <a:latin typeface="Times New Roman" panose="02020603050405020304" pitchFamily="18" charset="0"/>
                <a:ea typeface="楷体_GB2312" pitchFamily="49" charset="-122"/>
              </a:rPr>
              <a:t>sc</a:t>
            </a:r>
            <a:r>
              <a:rPr lang="en-US" altLang="zh-CN" sz="2800">
                <a:solidFill>
                  <a:srgbClr val="000000"/>
                </a:solidFill>
                <a:latin typeface="Times New Roman" panose="02020603050405020304" pitchFamily="18" charset="0"/>
                <a:ea typeface="楷体_GB2312" pitchFamily="49" charset="-122"/>
              </a:rPr>
              <a:t> </a:t>
            </a:r>
            <a:r>
              <a:rPr lang="zh-CN" altLang="en-US" sz="2800">
                <a:solidFill>
                  <a:srgbClr val="000000"/>
                </a:solidFill>
                <a:latin typeface="Times New Roman" panose="02020603050405020304" pitchFamily="18" charset="0"/>
                <a:ea typeface="楷体_GB2312" pitchFamily="49" charset="-122"/>
              </a:rPr>
              <a:t>，并联电阻</a:t>
            </a:r>
            <a:r>
              <a:rPr lang="en-US" altLang="zh-CN" sz="2800" i="1">
                <a:solidFill>
                  <a:srgbClr val="000000"/>
                </a:solidFill>
                <a:latin typeface="Times New Roman" panose="02020603050405020304" pitchFamily="18" charset="0"/>
                <a:ea typeface="楷体_GB2312" pitchFamily="49" charset="-122"/>
              </a:rPr>
              <a:t>R</a:t>
            </a:r>
            <a:r>
              <a:rPr lang="en-US" altLang="zh-CN" sz="2800" baseline="-25000">
                <a:solidFill>
                  <a:srgbClr val="000000"/>
                </a:solidFill>
                <a:latin typeface="Times New Roman" panose="02020603050405020304" pitchFamily="18" charset="0"/>
                <a:ea typeface="楷体_GB2312" pitchFamily="49" charset="-122"/>
              </a:rPr>
              <a:t>eq</a:t>
            </a:r>
            <a:r>
              <a:rPr lang="zh-CN" altLang="en-US" sz="2800">
                <a:solidFill>
                  <a:srgbClr val="000000"/>
                </a:solidFill>
                <a:latin typeface="Times New Roman" panose="02020603050405020304" pitchFamily="18" charset="0"/>
                <a:ea typeface="楷体_GB2312" pitchFamily="49" charset="-122"/>
              </a:rPr>
              <a:t>等于该网络除源后（即所有独立源均为零值，受控源要保留），所得网络</a:t>
            </a:r>
            <a:r>
              <a:rPr lang="en-US" altLang="zh-CN" sz="2800">
                <a:solidFill>
                  <a:srgbClr val="000000"/>
                </a:solidFill>
                <a:latin typeface="Times New Roman" panose="02020603050405020304" pitchFamily="18" charset="0"/>
                <a:ea typeface="楷体_GB2312" pitchFamily="49" charset="-122"/>
              </a:rPr>
              <a:t>N</a:t>
            </a:r>
            <a:r>
              <a:rPr lang="en-US" altLang="zh-CN" sz="2800" baseline="-25000">
                <a:solidFill>
                  <a:srgbClr val="000000"/>
                </a:solidFill>
                <a:latin typeface="Times New Roman" panose="02020603050405020304" pitchFamily="18" charset="0"/>
                <a:ea typeface="楷体_GB2312" pitchFamily="49" charset="-122"/>
              </a:rPr>
              <a:t>0</a:t>
            </a:r>
            <a:r>
              <a:rPr lang="zh-CN" altLang="en-US" sz="2800">
                <a:solidFill>
                  <a:srgbClr val="000000"/>
                </a:solidFill>
                <a:latin typeface="Times New Roman" panose="02020603050405020304" pitchFamily="18" charset="0"/>
                <a:ea typeface="楷体_GB2312" pitchFamily="49" charset="-122"/>
              </a:rPr>
              <a:t>的等效电阻。</a:t>
            </a:r>
          </a:p>
        </p:txBody>
      </p:sp>
      <p:graphicFrame>
        <p:nvGraphicFramePr>
          <p:cNvPr id="23559" name="Object 2"/>
          <p:cNvGraphicFramePr>
            <a:graphicFrameLocks noChangeAspect="1"/>
          </p:cNvGraphicFramePr>
          <p:nvPr/>
        </p:nvGraphicFramePr>
        <p:xfrm>
          <a:off x="1403350" y="3860800"/>
          <a:ext cx="2732088" cy="1633538"/>
        </p:xfrm>
        <a:graphic>
          <a:graphicData uri="http://schemas.openxmlformats.org/presentationml/2006/ole">
            <mc:AlternateContent xmlns:mc="http://schemas.openxmlformats.org/markup-compatibility/2006">
              <mc:Choice xmlns:v="urn:schemas-microsoft-com:vml" Requires="v">
                <p:oleObj spid="_x0000_s37974" name="Visio" r:id="rId3" imgW="2628974" imgH="1892256" progId="Visio.Drawing.6">
                  <p:embed/>
                </p:oleObj>
              </mc:Choice>
              <mc:Fallback>
                <p:oleObj name="Visio" r:id="rId3" imgW="2628974" imgH="1892256" progId="Visio.Drawing.6">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3860800"/>
                        <a:ext cx="2732088" cy="163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560" name="Object 3"/>
          <p:cNvGraphicFramePr>
            <a:graphicFrameLocks noChangeAspect="1"/>
          </p:cNvGraphicFramePr>
          <p:nvPr/>
        </p:nvGraphicFramePr>
        <p:xfrm>
          <a:off x="5292725" y="3573463"/>
          <a:ext cx="2732088" cy="2160587"/>
        </p:xfrm>
        <a:graphic>
          <a:graphicData uri="http://schemas.openxmlformats.org/presentationml/2006/ole">
            <mc:AlternateContent xmlns:mc="http://schemas.openxmlformats.org/markup-compatibility/2006">
              <mc:Choice xmlns:v="urn:schemas-microsoft-com:vml" Requires="v">
                <p:oleObj spid="_x0000_s37975" name="Visio" r:id="rId5" imgW="2628974" imgH="2178006" progId="Visio.Drawing.11">
                  <p:embed/>
                </p:oleObj>
              </mc:Choice>
              <mc:Fallback>
                <p:oleObj name="Visio" r:id="rId5" imgW="2628974" imgH="2178006" progId="Visio.Drawing.11">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2725" y="3573463"/>
                        <a:ext cx="2732088" cy="2160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61" name="Text Box 9"/>
          <p:cNvSpPr txBox="1">
            <a:spLocks noChangeArrowheads="1"/>
          </p:cNvSpPr>
          <p:nvPr/>
        </p:nvSpPr>
        <p:spPr bwMode="auto">
          <a:xfrm>
            <a:off x="4427538" y="4365625"/>
            <a:ext cx="762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a:solidFill>
                  <a:srgbClr val="000000"/>
                </a:solidFill>
                <a:latin typeface="Times New Roman" panose="02020603050405020304" pitchFamily="18" charset="0"/>
                <a:ea typeface="楷体_GB2312" pitchFamily="49" charset="-122"/>
                <a:sym typeface="Symbol" panose="05050102010706020507" pitchFamily="18" charset="2"/>
              </a:rPr>
              <a:t></a:t>
            </a:r>
            <a:endParaRPr lang="en-US" altLang="zh-CN" sz="2800">
              <a:solidFill>
                <a:srgbClr val="000000"/>
              </a:solidFill>
              <a:latin typeface="Times New Roman" panose="02020603050405020304" pitchFamily="18" charset="0"/>
              <a:ea typeface="楷体_GB2312" pitchFamily="49" charset="-122"/>
            </a:endParaRPr>
          </a:p>
        </p:txBody>
      </p:sp>
      <p:graphicFrame>
        <p:nvGraphicFramePr>
          <p:cNvPr id="23562" name="Object 4"/>
          <p:cNvGraphicFramePr>
            <a:graphicFrameLocks noChangeAspect="1"/>
          </p:cNvGraphicFramePr>
          <p:nvPr/>
        </p:nvGraphicFramePr>
        <p:xfrm>
          <a:off x="3059113" y="5357813"/>
          <a:ext cx="3630612" cy="1176337"/>
        </p:xfrm>
        <a:graphic>
          <a:graphicData uri="http://schemas.openxmlformats.org/presentationml/2006/ole">
            <mc:AlternateContent xmlns:mc="http://schemas.openxmlformats.org/markup-compatibility/2006">
              <mc:Choice xmlns:v="urn:schemas-microsoft-com:vml" Requires="v">
                <p:oleObj spid="_x0000_s37976" name="Equation" r:id="rId7" imgW="1301664" imgH="349206" progId="Equation.DSMT4">
                  <p:embed/>
                </p:oleObj>
              </mc:Choice>
              <mc:Fallback>
                <p:oleObj name="Equation" r:id="rId7" imgW="1301664" imgH="349206"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59113" y="5357813"/>
                        <a:ext cx="3630612" cy="117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3" name="Oval 11"/>
          <p:cNvSpPr>
            <a:spLocks noChangeArrowheads="1"/>
          </p:cNvSpPr>
          <p:nvPr/>
        </p:nvSpPr>
        <p:spPr bwMode="auto">
          <a:xfrm>
            <a:off x="152400" y="762000"/>
            <a:ext cx="381000" cy="381000"/>
          </a:xfrm>
          <a:prstGeom prst="ellipse">
            <a:avLst/>
          </a:prstGeom>
          <a:gradFill rotWithShape="0">
            <a:gsLst>
              <a:gs pos="0">
                <a:srgbClr val="FF3300"/>
              </a:gs>
              <a:gs pos="100000">
                <a:srgbClr val="A12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37900" name="AutoShape 12">
            <a:hlinkClick r:id="" action="ppaction://hlinkshowjump?jump=nextslide" highlightClick="1"/>
          </p:cNvPr>
          <p:cNvSpPr>
            <a:spLocks noChangeAspect="1" noChangeArrowheads="1"/>
          </p:cNvSpPr>
          <p:nvPr/>
        </p:nvSpPr>
        <p:spPr bwMode="auto">
          <a:xfrm>
            <a:off x="8458200" y="6478588"/>
            <a:ext cx="306388" cy="306387"/>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37901" name="AutoShape 13">
            <a:hlinkClick r:id="" action="ppaction://hlinkshowjump?jump=lastslideviewed" highlightClick="1"/>
          </p:cNvPr>
          <p:cNvSpPr>
            <a:spLocks noChangeAspect="1" noChangeArrowheads="1"/>
          </p:cNvSpPr>
          <p:nvPr/>
        </p:nvSpPr>
        <p:spPr bwMode="auto">
          <a:xfrm>
            <a:off x="7848600" y="6478588"/>
            <a:ext cx="306388" cy="306387"/>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37902" name="AutoShape 14">
            <a:hlinkClick r:id="" action="ppaction://hlinkshowjump?jump=firstslide" highlightClick="1"/>
          </p:cNvPr>
          <p:cNvSpPr>
            <a:spLocks noChangeAspect="1" noChangeArrowheads="1"/>
          </p:cNvSpPr>
          <p:nvPr/>
        </p:nvSpPr>
        <p:spPr bwMode="auto">
          <a:xfrm>
            <a:off x="7543800" y="6478588"/>
            <a:ext cx="306388" cy="306387"/>
          </a:xfrm>
          <a:prstGeom prst="actionButtonHome">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37903" name="AutoShape 15">
            <a:hlinkClick r:id="" action="ppaction://hlinkshowjump?jump=endshow" highlightClick="1"/>
          </p:cNvPr>
          <p:cNvSpPr>
            <a:spLocks noChangeAspect="1" noChangeArrowheads="1"/>
          </p:cNvSpPr>
          <p:nvPr/>
        </p:nvSpPr>
        <p:spPr bwMode="auto">
          <a:xfrm>
            <a:off x="8761413" y="6478588"/>
            <a:ext cx="306387" cy="306387"/>
          </a:xfrm>
          <a:prstGeom prst="actionButtonBlank">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a:solidFill>
                  <a:srgbClr val="204060"/>
                </a:solidFill>
                <a:latin typeface="Arial Black" panose="020B0A04020102020204" pitchFamily="34" charset="0"/>
                <a:ea typeface="隶书" panose="02010509060101010101" pitchFamily="49" charset="-122"/>
              </a:rPr>
              <a:t>X</a:t>
            </a:r>
          </a:p>
        </p:txBody>
      </p:sp>
      <p:sp>
        <p:nvSpPr>
          <p:cNvPr id="37904" name="AutoShape 16">
            <a:hlinkClick r:id="" action="ppaction://hlinkshowjump?jump=previousslide" highlightClick="1"/>
          </p:cNvPr>
          <p:cNvSpPr>
            <a:spLocks noChangeAspect="1" noChangeArrowheads="1"/>
          </p:cNvSpPr>
          <p:nvPr/>
        </p:nvSpPr>
        <p:spPr bwMode="auto">
          <a:xfrm>
            <a:off x="8153400" y="6477000"/>
            <a:ext cx="306388" cy="306388"/>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a:solidFill>
                <a:srgbClr val="000000"/>
              </a:solidFill>
              <a:latin typeface="Times New Roman" panose="02020603050405020304" pitchFamily="18" charset="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3559"/>
                                        </p:tgtEl>
                                        <p:attrNameLst>
                                          <p:attrName>style.visibility</p:attrName>
                                        </p:attrNameLst>
                                      </p:cBhvr>
                                      <p:to>
                                        <p:strVal val="visible"/>
                                      </p:to>
                                    </p:set>
                                    <p:animEffect transition="in" filter="wipe(up)">
                                      <p:cBhvr>
                                        <p:cTn id="7" dur="500"/>
                                        <p:tgtEl>
                                          <p:spTgt spid="2355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561"/>
                                        </p:tgtEl>
                                        <p:attrNameLst>
                                          <p:attrName>style.visibility</p:attrName>
                                        </p:attrNameLst>
                                      </p:cBhvr>
                                      <p:to>
                                        <p:strVal val="visible"/>
                                      </p:to>
                                    </p:set>
                                    <p:animEffect transition="in" filter="wipe(left)">
                                      <p:cBhvr>
                                        <p:cTn id="12" dur="500"/>
                                        <p:tgtEl>
                                          <p:spTgt spid="2356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3560"/>
                                        </p:tgtEl>
                                        <p:attrNameLst>
                                          <p:attrName>style.visibility</p:attrName>
                                        </p:attrNameLst>
                                      </p:cBhvr>
                                      <p:to>
                                        <p:strVal val="visible"/>
                                      </p:to>
                                    </p:set>
                                    <p:animEffect transition="in" filter="wipe(left)">
                                      <p:cBhvr>
                                        <p:cTn id="17" dur="500"/>
                                        <p:tgtEl>
                                          <p:spTgt spid="2356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nodeType="clickEffect">
                                  <p:stCondLst>
                                    <p:cond delay="0"/>
                                  </p:stCondLst>
                                  <p:childTnLst>
                                    <p:set>
                                      <p:cBhvr>
                                        <p:cTn id="21" dur="1" fill="hold">
                                          <p:stCondLst>
                                            <p:cond delay="0"/>
                                          </p:stCondLst>
                                        </p:cTn>
                                        <p:tgtEl>
                                          <p:spTgt spid="23562"/>
                                        </p:tgtEl>
                                        <p:attrNameLst>
                                          <p:attrName>style.visibility</p:attrName>
                                        </p:attrNameLst>
                                      </p:cBhvr>
                                      <p:to>
                                        <p:strVal val="visible"/>
                                      </p:to>
                                    </p:set>
                                    <p:anim calcmode="lin" valueType="num">
                                      <p:cBhvr additive="base">
                                        <p:cTn id="22" dur="500" fill="hold"/>
                                        <p:tgtEl>
                                          <p:spTgt spid="23562"/>
                                        </p:tgtEl>
                                        <p:attrNameLst>
                                          <p:attrName>ppt_x</p:attrName>
                                        </p:attrNameLst>
                                      </p:cBhvr>
                                      <p:tavLst>
                                        <p:tav tm="0">
                                          <p:val>
                                            <p:strVal val="#ppt_x"/>
                                          </p:val>
                                        </p:tav>
                                        <p:tav tm="100000">
                                          <p:val>
                                            <p:strVal val="#ppt_x"/>
                                          </p:val>
                                        </p:tav>
                                      </p:tavLst>
                                    </p:anim>
                                    <p:anim calcmode="lin" valueType="num">
                                      <p:cBhvr additive="base">
                                        <p:cTn id="23" dur="500" fill="hold"/>
                                        <p:tgtEl>
                                          <p:spTgt spid="23562"/>
                                        </p:tgtEl>
                                        <p:attrNameLst>
                                          <p:attrName>ppt_y</p:attrName>
                                        </p:attrNameLst>
                                      </p:cBhvr>
                                      <p:tavLst>
                                        <p:tav tm="0">
                                          <p:val>
                                            <p:strVal val="1+#ppt_h/2"/>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23563"/>
                                        </p:tgtEl>
                                        <p:attrNameLst>
                                          <p:attrName>style.visibility</p:attrName>
                                        </p:attrNameLst>
                                      </p:cBhvr>
                                      <p:to>
                                        <p:strVal val="visible"/>
                                      </p:to>
                                    </p:set>
                                    <p:anim calcmode="lin" valueType="num">
                                      <p:cBhvr additive="base">
                                        <p:cTn id="28" dur="500" fill="hold"/>
                                        <p:tgtEl>
                                          <p:spTgt spid="23563"/>
                                        </p:tgtEl>
                                        <p:attrNameLst>
                                          <p:attrName>ppt_x</p:attrName>
                                        </p:attrNameLst>
                                      </p:cBhvr>
                                      <p:tavLst>
                                        <p:tav tm="0">
                                          <p:val>
                                            <p:strVal val="0-#ppt_w/2"/>
                                          </p:val>
                                        </p:tav>
                                        <p:tav tm="100000">
                                          <p:val>
                                            <p:strVal val="#ppt_x"/>
                                          </p:val>
                                        </p:tav>
                                      </p:tavLst>
                                    </p:anim>
                                    <p:anim calcmode="lin" valueType="num">
                                      <p:cBhvr additive="base">
                                        <p:cTn id="29" dur="500" fill="hold"/>
                                        <p:tgtEl>
                                          <p:spTgt spid="235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61" grpId="0" autoUpdateAnimBg="0"/>
      <p:bldP spid="2356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611188" y="2565400"/>
            <a:ext cx="823118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rgbClr val="000000"/>
                </a:solidFill>
                <a:latin typeface="Times New Roman" panose="02020603050405020304" pitchFamily="18" charset="0"/>
                <a:ea typeface="楷体_GB2312" pitchFamily="49" charset="-122"/>
              </a:rPr>
              <a:t>也可以理解为含源单口网络</a:t>
            </a:r>
            <a:r>
              <a:rPr lang="en-US" altLang="zh-CN" sz="2800">
                <a:solidFill>
                  <a:srgbClr val="000000"/>
                </a:solidFill>
                <a:latin typeface="Times New Roman" panose="02020603050405020304" pitchFamily="18" charset="0"/>
                <a:ea typeface="楷体_GB2312" pitchFamily="49" charset="-122"/>
              </a:rPr>
              <a:t>N</a:t>
            </a:r>
            <a:r>
              <a:rPr lang="zh-CN" altLang="en-US" sz="2800">
                <a:solidFill>
                  <a:srgbClr val="000000"/>
                </a:solidFill>
                <a:latin typeface="Times New Roman" panose="02020603050405020304" pitchFamily="18" charset="0"/>
                <a:ea typeface="楷体_GB2312" pitchFamily="49" charset="-122"/>
              </a:rPr>
              <a:t>的诺顿电路是戴维南电路的等效转换电路。</a:t>
            </a:r>
          </a:p>
        </p:txBody>
      </p:sp>
      <p:graphicFrame>
        <p:nvGraphicFramePr>
          <p:cNvPr id="38915" name="Object 2"/>
          <p:cNvGraphicFramePr>
            <a:graphicFrameLocks noChangeAspect="1"/>
          </p:cNvGraphicFramePr>
          <p:nvPr/>
        </p:nvGraphicFramePr>
        <p:xfrm>
          <a:off x="5257800" y="990600"/>
          <a:ext cx="2595563" cy="1633538"/>
        </p:xfrm>
        <a:graphic>
          <a:graphicData uri="http://schemas.openxmlformats.org/presentationml/2006/ole">
            <mc:AlternateContent xmlns:mc="http://schemas.openxmlformats.org/markup-compatibility/2006">
              <mc:Choice xmlns:v="urn:schemas-microsoft-com:vml" Requires="v">
                <p:oleObj spid="_x0000_s38997" name="Visio" r:id="rId3" imgW="2508238" imgH="1892256" progId="Visio.Drawing.11">
                  <p:embed/>
                </p:oleObj>
              </mc:Choice>
              <mc:Fallback>
                <p:oleObj name="Visio" r:id="rId3" imgW="2508238" imgH="1892256" progId="Visio.Drawing.11">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990600"/>
                        <a:ext cx="2595563" cy="163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916" name="Object 3"/>
          <p:cNvGraphicFramePr>
            <a:graphicFrameLocks noChangeAspect="1"/>
          </p:cNvGraphicFramePr>
          <p:nvPr/>
        </p:nvGraphicFramePr>
        <p:xfrm>
          <a:off x="1828800" y="914400"/>
          <a:ext cx="2009775" cy="1633538"/>
        </p:xfrm>
        <a:graphic>
          <a:graphicData uri="http://schemas.openxmlformats.org/presentationml/2006/ole">
            <mc:AlternateContent xmlns:mc="http://schemas.openxmlformats.org/markup-compatibility/2006">
              <mc:Choice xmlns:v="urn:schemas-microsoft-com:vml" Requires="v">
                <p:oleObj spid="_x0000_s38998" name="Visio" r:id="rId5" imgW="1923890" imgH="1892256" progId="Visio.Drawing.6">
                  <p:embed/>
                </p:oleObj>
              </mc:Choice>
              <mc:Fallback>
                <p:oleObj name="Visio" r:id="rId5" imgW="1923890" imgH="1892256" progId="Visio.Drawing.6">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914400"/>
                        <a:ext cx="2009775" cy="163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5"/>
          <p:cNvGrpSpPr>
            <a:grpSpLocks/>
          </p:cNvGrpSpPr>
          <p:nvPr/>
        </p:nvGrpSpPr>
        <p:grpSpPr bwMode="auto">
          <a:xfrm>
            <a:off x="1196975" y="3794125"/>
            <a:ext cx="5889625" cy="1152525"/>
            <a:chOff x="754" y="2198"/>
            <a:chExt cx="3710" cy="726"/>
          </a:xfrm>
        </p:grpSpPr>
        <p:graphicFrame>
          <p:nvGraphicFramePr>
            <p:cNvPr id="38926" name="Object 4"/>
            <p:cNvGraphicFramePr>
              <a:graphicFrameLocks noChangeAspect="1"/>
            </p:cNvGraphicFramePr>
            <p:nvPr/>
          </p:nvGraphicFramePr>
          <p:xfrm>
            <a:off x="754" y="2198"/>
            <a:ext cx="1019" cy="726"/>
          </p:xfrm>
          <a:graphic>
            <a:graphicData uri="http://schemas.openxmlformats.org/presentationml/2006/ole">
              <mc:AlternateContent xmlns:mc="http://schemas.openxmlformats.org/markup-compatibility/2006">
                <mc:Choice xmlns:v="urn:schemas-microsoft-com:vml" Requires="v">
                  <p:oleObj spid="_x0000_s38999" name="Equation" r:id="rId7" imgW="520823" imgH="349206" progId="Equation.DSMT4">
                    <p:embed/>
                  </p:oleObj>
                </mc:Choice>
                <mc:Fallback>
                  <p:oleObj name="Equation" r:id="rId7" imgW="520823" imgH="349206"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4" y="2198"/>
                          <a:ext cx="1019" cy="726"/>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927" name="Rectangle 7"/>
            <p:cNvSpPr>
              <a:spLocks noChangeArrowheads="1"/>
            </p:cNvSpPr>
            <p:nvPr/>
          </p:nvSpPr>
          <p:spPr bwMode="auto">
            <a:xfrm>
              <a:off x="1776" y="2352"/>
              <a:ext cx="26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rgbClr val="000000"/>
                  </a:solidFill>
                  <a:latin typeface="Times New Roman" panose="02020603050405020304" pitchFamily="18" charset="0"/>
                  <a:ea typeface="楷体_GB2312" pitchFamily="49" charset="-122"/>
                </a:rPr>
                <a:t>称为诺顿等效电导</a:t>
              </a:r>
            </a:p>
          </p:txBody>
        </p:sp>
      </p:grpSp>
      <p:sp>
        <p:nvSpPr>
          <p:cNvPr id="24584" name="Rectangle 8"/>
          <p:cNvSpPr>
            <a:spLocks noChangeArrowheads="1"/>
          </p:cNvSpPr>
          <p:nvPr/>
        </p:nvSpPr>
        <p:spPr bwMode="auto">
          <a:xfrm>
            <a:off x="457200" y="914400"/>
            <a:ext cx="8077200" cy="76200"/>
          </a:xfrm>
          <a:prstGeom prst="rect">
            <a:avLst/>
          </a:prstGeom>
          <a:gradFill rotWithShape="0">
            <a:gsLst>
              <a:gs pos="0">
                <a:schemeClr val="bg1"/>
              </a:gs>
              <a:gs pos="100000">
                <a:schemeClr val="bg1">
                  <a:gamma/>
                  <a:shade val="46275"/>
                  <a:invGamma/>
                </a:schemeClr>
              </a:gs>
            </a:gsLst>
            <a:path path="shape">
              <a:fillToRect l="50000" t="50000" r="50000" b="50000"/>
            </a:path>
          </a:gradFill>
          <a:ln w="9525">
            <a:noFill/>
            <a:miter lim="800000"/>
            <a:headEnd/>
            <a:tailEnd/>
          </a:ln>
          <a:effectLst/>
        </p:spPr>
        <p:txBody>
          <a:bodyPr/>
          <a:lstStyle/>
          <a:p>
            <a:pPr eaLnBrk="1" hangingPunct="1">
              <a:defRPr/>
            </a:pPr>
            <a:endParaRPr lang="zh-CN" altLang="zh-CN" sz="4000"/>
          </a:p>
        </p:txBody>
      </p:sp>
      <p:sp>
        <p:nvSpPr>
          <p:cNvPr id="38919" name="Rectangle 9"/>
          <p:cNvSpPr>
            <a:spLocks noGrp="1" noChangeArrowheads="1"/>
          </p:cNvSpPr>
          <p:nvPr>
            <p:ph type="title"/>
          </p:nvPr>
        </p:nvSpPr>
        <p:spPr>
          <a:xfrm>
            <a:off x="0" y="0"/>
            <a:ext cx="3352800" cy="1066800"/>
          </a:xfrm>
          <a:noFill/>
        </p:spPr>
        <p:txBody>
          <a:bodyPr/>
          <a:lstStyle/>
          <a:p>
            <a:pPr eaLnBrk="1" hangingPunct="1"/>
            <a:r>
              <a:rPr lang="zh-CN" altLang="en-US" sz="4000" b="1">
                <a:latin typeface="宋体" panose="02010600030101010101" pitchFamily="2" charset="-122"/>
              </a:rPr>
              <a:t>诺顿定理</a:t>
            </a:r>
          </a:p>
        </p:txBody>
      </p:sp>
      <p:sp>
        <p:nvSpPr>
          <p:cNvPr id="24586" name="Oval 10"/>
          <p:cNvSpPr>
            <a:spLocks noChangeArrowheads="1"/>
          </p:cNvSpPr>
          <p:nvPr/>
        </p:nvSpPr>
        <p:spPr bwMode="auto">
          <a:xfrm>
            <a:off x="152400" y="762000"/>
            <a:ext cx="381000" cy="381000"/>
          </a:xfrm>
          <a:prstGeom prst="ellipse">
            <a:avLst/>
          </a:prstGeom>
          <a:gradFill rotWithShape="0">
            <a:gsLst>
              <a:gs pos="0">
                <a:srgbClr val="FF3300"/>
              </a:gs>
              <a:gs pos="100000">
                <a:srgbClr val="A12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38921" name="AutoShape 11">
            <a:hlinkClick r:id="" action="ppaction://hlinkshowjump?jump=nextslide" highlightClick="1"/>
          </p:cNvPr>
          <p:cNvSpPr>
            <a:spLocks noChangeAspect="1" noChangeArrowheads="1"/>
          </p:cNvSpPr>
          <p:nvPr/>
        </p:nvSpPr>
        <p:spPr bwMode="auto">
          <a:xfrm>
            <a:off x="8458200" y="6478588"/>
            <a:ext cx="306388" cy="306387"/>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38922" name="AutoShape 12">
            <a:hlinkClick r:id="" action="ppaction://hlinkshowjump?jump=lastslideviewed" highlightClick="1"/>
          </p:cNvPr>
          <p:cNvSpPr>
            <a:spLocks noChangeAspect="1" noChangeArrowheads="1"/>
          </p:cNvSpPr>
          <p:nvPr/>
        </p:nvSpPr>
        <p:spPr bwMode="auto">
          <a:xfrm>
            <a:off x="7848600" y="6478588"/>
            <a:ext cx="306388" cy="306387"/>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38923" name="AutoShape 13">
            <a:hlinkClick r:id="" action="ppaction://hlinkshowjump?jump=firstslide" highlightClick="1"/>
          </p:cNvPr>
          <p:cNvSpPr>
            <a:spLocks noChangeAspect="1" noChangeArrowheads="1"/>
          </p:cNvSpPr>
          <p:nvPr/>
        </p:nvSpPr>
        <p:spPr bwMode="auto">
          <a:xfrm>
            <a:off x="7543800" y="6478588"/>
            <a:ext cx="306388" cy="306387"/>
          </a:xfrm>
          <a:prstGeom prst="actionButtonHome">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38924" name="AutoShape 14">
            <a:hlinkClick r:id="" action="ppaction://hlinkshowjump?jump=endshow" highlightClick="1"/>
          </p:cNvPr>
          <p:cNvSpPr>
            <a:spLocks noChangeAspect="1" noChangeArrowheads="1"/>
          </p:cNvSpPr>
          <p:nvPr/>
        </p:nvSpPr>
        <p:spPr bwMode="auto">
          <a:xfrm>
            <a:off x="8761413" y="6478588"/>
            <a:ext cx="306387" cy="306387"/>
          </a:xfrm>
          <a:prstGeom prst="actionButtonBlank">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a:solidFill>
                  <a:srgbClr val="204060"/>
                </a:solidFill>
                <a:latin typeface="Arial Black" panose="020B0A04020102020204" pitchFamily="34" charset="0"/>
                <a:ea typeface="隶书" panose="02010509060101010101" pitchFamily="49" charset="-122"/>
              </a:rPr>
              <a:t>X</a:t>
            </a:r>
          </a:p>
        </p:txBody>
      </p:sp>
      <p:sp>
        <p:nvSpPr>
          <p:cNvPr id="38925" name="AutoShape 15">
            <a:hlinkClick r:id="" action="ppaction://hlinkshowjump?jump=previousslide" highlightClick="1"/>
          </p:cNvPr>
          <p:cNvSpPr>
            <a:spLocks noChangeAspect="1" noChangeArrowheads="1"/>
          </p:cNvSpPr>
          <p:nvPr/>
        </p:nvSpPr>
        <p:spPr bwMode="auto">
          <a:xfrm>
            <a:off x="8153400" y="6477000"/>
            <a:ext cx="306388" cy="306388"/>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a:solidFill>
                <a:srgbClr val="000000"/>
              </a:solidFill>
              <a:latin typeface="Times New Roman" panose="02020603050405020304" pitchFamily="18" charset="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57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24586"/>
                                        </p:tgtEl>
                                        <p:attrNameLst>
                                          <p:attrName>style.visibility</p:attrName>
                                        </p:attrNameLst>
                                      </p:cBhvr>
                                      <p:to>
                                        <p:strVal val="visible"/>
                                      </p:to>
                                    </p:set>
                                    <p:anim calcmode="lin" valueType="num">
                                      <p:cBhvr additive="base">
                                        <p:cTn id="15" dur="500" fill="hold"/>
                                        <p:tgtEl>
                                          <p:spTgt spid="24586"/>
                                        </p:tgtEl>
                                        <p:attrNameLst>
                                          <p:attrName>ppt_x</p:attrName>
                                        </p:attrNameLst>
                                      </p:cBhvr>
                                      <p:tavLst>
                                        <p:tav tm="0">
                                          <p:val>
                                            <p:strVal val="0-#ppt_w/2"/>
                                          </p:val>
                                        </p:tav>
                                        <p:tav tm="100000">
                                          <p:val>
                                            <p:strVal val="#ppt_x"/>
                                          </p:val>
                                        </p:tav>
                                      </p:tavLst>
                                    </p:anim>
                                    <p:anim calcmode="lin" valueType="num">
                                      <p:cBhvr additive="base">
                                        <p:cTn id="16" dur="500" fill="hold"/>
                                        <p:tgtEl>
                                          <p:spTgt spid="245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8" grpId="0" autoUpdateAnimBg="0"/>
      <p:bldP spid="2458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AutoShape 4">
            <a:hlinkClick r:id="" action="ppaction://hlinkshowjump?jump=nextslide" highlightClick="1">
              <a:snd r:embed="rId3" name="chimes.wav"/>
            </a:hlinkClick>
          </p:cNvPr>
          <p:cNvSpPr>
            <a:spLocks noChangeAspect="1" noChangeArrowheads="1"/>
          </p:cNvSpPr>
          <p:nvPr/>
        </p:nvSpPr>
        <p:spPr bwMode="auto">
          <a:xfrm>
            <a:off x="8458200" y="6478588"/>
            <a:ext cx="306388" cy="306387"/>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39939" name="AutoShape 5">
            <a:hlinkClick r:id="" action="ppaction://hlinkshowjump?jump=lastslideviewed" highlightClick="1"/>
          </p:cNvPr>
          <p:cNvSpPr>
            <a:spLocks noChangeAspect="1" noChangeArrowheads="1"/>
          </p:cNvSpPr>
          <p:nvPr/>
        </p:nvSpPr>
        <p:spPr bwMode="auto">
          <a:xfrm>
            <a:off x="7848600" y="6478588"/>
            <a:ext cx="306388" cy="306387"/>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39940" name="AutoShape 6">
            <a:hlinkClick r:id="" action="ppaction://hlinkshowjump?jump=firstslide" highlightClick="1"/>
          </p:cNvPr>
          <p:cNvSpPr>
            <a:spLocks noChangeAspect="1" noChangeArrowheads="1"/>
          </p:cNvSpPr>
          <p:nvPr/>
        </p:nvSpPr>
        <p:spPr bwMode="auto">
          <a:xfrm>
            <a:off x="7543800" y="6478588"/>
            <a:ext cx="306388" cy="306387"/>
          </a:xfrm>
          <a:prstGeom prst="actionButtonHome">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39941" name="AutoShape 7">
            <a:hlinkClick r:id="" action="ppaction://hlinkshowjump?jump=endshow" highlightClick="1"/>
          </p:cNvPr>
          <p:cNvSpPr>
            <a:spLocks noChangeAspect="1" noChangeArrowheads="1"/>
          </p:cNvSpPr>
          <p:nvPr/>
        </p:nvSpPr>
        <p:spPr bwMode="auto">
          <a:xfrm>
            <a:off x="8761413" y="6478588"/>
            <a:ext cx="306387" cy="306387"/>
          </a:xfrm>
          <a:prstGeom prst="actionButtonBlank">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a:solidFill>
                  <a:srgbClr val="204060"/>
                </a:solidFill>
                <a:latin typeface="Arial Black" panose="020B0A04020102020204" pitchFamily="34" charset="0"/>
                <a:ea typeface="隶书" panose="02010509060101010101" pitchFamily="49" charset="-122"/>
              </a:rPr>
              <a:t>X</a:t>
            </a:r>
          </a:p>
        </p:txBody>
      </p:sp>
      <p:sp>
        <p:nvSpPr>
          <p:cNvPr id="39942" name="AutoShape 8">
            <a:hlinkClick r:id="" action="ppaction://hlinkshowjump?jump=previousslide" highlightClick="1"/>
          </p:cNvPr>
          <p:cNvSpPr>
            <a:spLocks noChangeAspect="1" noChangeArrowheads="1"/>
          </p:cNvSpPr>
          <p:nvPr/>
        </p:nvSpPr>
        <p:spPr bwMode="auto">
          <a:xfrm>
            <a:off x="8153400" y="6477000"/>
            <a:ext cx="306388" cy="306388"/>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a:solidFill>
                <a:srgbClr val="000000"/>
              </a:solidFill>
              <a:latin typeface="Times New Roman" panose="02020603050405020304" pitchFamily="18" charset="0"/>
              <a:ea typeface="楷体_GB2312" pitchFamily="49" charset="-122"/>
            </a:endParaRPr>
          </a:p>
        </p:txBody>
      </p:sp>
      <p:graphicFrame>
        <p:nvGraphicFramePr>
          <p:cNvPr id="39943" name="Object 2"/>
          <p:cNvGraphicFramePr>
            <a:graphicFrameLocks noChangeAspect="1"/>
          </p:cNvGraphicFramePr>
          <p:nvPr/>
        </p:nvGraphicFramePr>
        <p:xfrm>
          <a:off x="1754188" y="277813"/>
          <a:ext cx="3692525" cy="498475"/>
        </p:xfrm>
        <a:graphic>
          <a:graphicData uri="http://schemas.openxmlformats.org/presentationml/2006/ole">
            <mc:AlternateContent xmlns:mc="http://schemas.openxmlformats.org/markup-compatibility/2006">
              <mc:Choice xmlns:v="urn:schemas-microsoft-com:vml" Requires="v">
                <p:oleObj spid="_x0000_s40139" name="Equation" r:id="rId4" imgW="1397148" imgH="101688" progId="Equation.DSMT4">
                  <p:embed/>
                </p:oleObj>
              </mc:Choice>
              <mc:Fallback>
                <p:oleObj name="Equation" r:id="rId4" imgW="1397148" imgH="101688"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4188" y="277813"/>
                        <a:ext cx="36925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85" name="Rectangle 21"/>
          <p:cNvSpPr>
            <a:spLocks noChangeArrowheads="1"/>
          </p:cNvSpPr>
          <p:nvPr/>
        </p:nvSpPr>
        <p:spPr bwMode="auto">
          <a:xfrm>
            <a:off x="179388" y="908050"/>
            <a:ext cx="11271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4000">
                <a:solidFill>
                  <a:srgbClr val="FF00FF"/>
                </a:solidFill>
                <a:latin typeface="Times New Roman" panose="02020603050405020304" pitchFamily="18" charset="0"/>
                <a:ea typeface="楷体_GB2312" pitchFamily="49" charset="-122"/>
              </a:rPr>
              <a:t> </a:t>
            </a:r>
            <a:r>
              <a:rPr lang="zh-CN" altLang="en-US">
                <a:solidFill>
                  <a:srgbClr val="CC0099"/>
                </a:solidFill>
                <a:latin typeface="Times New Roman" panose="02020603050405020304" pitchFamily="18" charset="0"/>
                <a:ea typeface="楷体_GB2312" pitchFamily="49" charset="-122"/>
              </a:rPr>
              <a:t>解：</a:t>
            </a:r>
          </a:p>
        </p:txBody>
      </p:sp>
      <p:graphicFrame>
        <p:nvGraphicFramePr>
          <p:cNvPr id="11297" name="Object 3"/>
          <p:cNvGraphicFramePr>
            <a:graphicFrameLocks noChangeAspect="1"/>
          </p:cNvGraphicFramePr>
          <p:nvPr/>
        </p:nvGraphicFramePr>
        <p:xfrm>
          <a:off x="3870325" y="955675"/>
          <a:ext cx="2476500" cy="2000250"/>
        </p:xfrm>
        <a:graphic>
          <a:graphicData uri="http://schemas.openxmlformats.org/presentationml/2006/ole">
            <mc:AlternateContent xmlns:mc="http://schemas.openxmlformats.org/markup-compatibility/2006">
              <mc:Choice xmlns:v="urn:schemas-microsoft-com:vml" Requires="v">
                <p:oleObj spid="_x0000_s40140" name="Visio" r:id="rId6" imgW="1060586" imgH="806406" progId="Visio.Drawing.11">
                  <p:embed/>
                </p:oleObj>
              </mc:Choice>
              <mc:Fallback>
                <p:oleObj name="Visio" r:id="rId6" imgW="1060586" imgH="806406" progId="Visio.Drawing.11">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0325" y="955675"/>
                        <a:ext cx="2476500" cy="2000250"/>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301" name="Object 4"/>
          <p:cNvGraphicFramePr>
            <a:graphicFrameLocks noChangeAspect="1"/>
          </p:cNvGraphicFramePr>
          <p:nvPr/>
        </p:nvGraphicFramePr>
        <p:xfrm>
          <a:off x="1187450" y="4797425"/>
          <a:ext cx="3994150" cy="461963"/>
        </p:xfrm>
        <a:graphic>
          <a:graphicData uri="http://schemas.openxmlformats.org/presentationml/2006/ole">
            <mc:AlternateContent xmlns:mc="http://schemas.openxmlformats.org/markup-compatibility/2006">
              <mc:Choice xmlns:v="urn:schemas-microsoft-com:vml" Requires="v">
                <p:oleObj spid="_x0000_s40141" name="Equation" r:id="rId8" imgW="1435026" imgH="76069" progId="Equation.DSMT4">
                  <p:embed/>
                </p:oleObj>
              </mc:Choice>
              <mc:Fallback>
                <p:oleObj name="Equation" r:id="rId8" imgW="1435026" imgH="76069" progId="Equation.DSMT4">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7450" y="4797425"/>
                        <a:ext cx="3994150" cy="461963"/>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303" name="Object 6"/>
          <p:cNvGraphicFramePr>
            <a:graphicFrameLocks noChangeAspect="1"/>
          </p:cNvGraphicFramePr>
          <p:nvPr/>
        </p:nvGraphicFramePr>
        <p:xfrm>
          <a:off x="1116013" y="4076700"/>
          <a:ext cx="3792537" cy="627063"/>
        </p:xfrm>
        <a:graphic>
          <a:graphicData uri="http://schemas.openxmlformats.org/presentationml/2006/ole">
            <mc:AlternateContent xmlns:mc="http://schemas.openxmlformats.org/markup-compatibility/2006">
              <mc:Choice xmlns:v="urn:schemas-microsoft-com:vml" Requires="v">
                <p:oleObj spid="_x0000_s40142" name="Equation" r:id="rId10" imgW="1358875" imgH="139525" progId="Equation.DSMT4">
                  <p:embed/>
                </p:oleObj>
              </mc:Choice>
              <mc:Fallback>
                <p:oleObj name="Equation" r:id="rId10" imgW="1358875" imgH="139525" progId="Equation.DSMT4">
                  <p:embed/>
                  <p:pic>
                    <p:nvPicPr>
                      <p:cNvPr id="0"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16013" y="4076700"/>
                        <a:ext cx="3792537" cy="627063"/>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304" name="Object 7"/>
          <p:cNvGraphicFramePr>
            <a:graphicFrameLocks noChangeAspect="1"/>
          </p:cNvGraphicFramePr>
          <p:nvPr/>
        </p:nvGraphicFramePr>
        <p:xfrm>
          <a:off x="1285875" y="3068638"/>
          <a:ext cx="4754563" cy="1022350"/>
        </p:xfrm>
        <a:graphic>
          <a:graphicData uri="http://schemas.openxmlformats.org/presentationml/2006/ole">
            <mc:AlternateContent xmlns:mc="http://schemas.openxmlformats.org/markup-compatibility/2006">
              <mc:Choice xmlns:v="urn:schemas-microsoft-com:vml" Requires="v">
                <p:oleObj spid="_x0000_s40143" name="Equation" r:id="rId12" imgW="1733710" imgH="292056" progId="Equation.DSMT4">
                  <p:embed/>
                </p:oleObj>
              </mc:Choice>
              <mc:Fallback>
                <p:oleObj name="Equation" r:id="rId12" imgW="1733710" imgH="292056" progId="Equation.DSMT4">
                  <p:embed/>
                  <p:pic>
                    <p:nvPicPr>
                      <p:cNvPr id="0"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85875" y="3068638"/>
                        <a:ext cx="4754563" cy="1022350"/>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49" name="Object 8"/>
          <p:cNvGraphicFramePr>
            <a:graphicFrameLocks noChangeAspect="1"/>
          </p:cNvGraphicFramePr>
          <p:nvPr/>
        </p:nvGraphicFramePr>
        <p:xfrm>
          <a:off x="684213" y="908050"/>
          <a:ext cx="3011487" cy="1985963"/>
        </p:xfrm>
        <a:graphic>
          <a:graphicData uri="http://schemas.openxmlformats.org/presentationml/2006/ole">
            <mc:AlternateContent xmlns:mc="http://schemas.openxmlformats.org/markup-compatibility/2006">
              <mc:Choice xmlns:v="urn:schemas-microsoft-com:vml" Requires="v">
                <p:oleObj spid="_x0000_s40144" name="Visio" r:id="rId14" imgW="1511177" imgH="933319" progId="Visio.Drawing.11">
                  <p:embed/>
                </p:oleObj>
              </mc:Choice>
              <mc:Fallback>
                <p:oleObj name="Visio" r:id="rId14" imgW="1511177" imgH="933319" progId="Visio.Drawing.11">
                  <p:embed/>
                  <p:pic>
                    <p:nvPicPr>
                      <p:cNvPr id="0" name="Object 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84213" y="908050"/>
                        <a:ext cx="3011487" cy="1985963"/>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950" name="AutoShape 5">
            <a:hlinkClick r:id="" action="ppaction://hlinkshowjump?jump=nextslide"/>
          </p:cNvPr>
          <p:cNvSpPr>
            <a:spLocks noChangeArrowheads="1"/>
          </p:cNvSpPr>
          <p:nvPr/>
        </p:nvSpPr>
        <p:spPr bwMode="auto">
          <a:xfrm>
            <a:off x="323850" y="115888"/>
            <a:ext cx="1295400" cy="685800"/>
          </a:xfrm>
          <a:prstGeom prst="flowChartConnector">
            <a:avLst/>
          </a:prstGeom>
          <a:gradFill rotWithShape="0">
            <a:gsLst>
              <a:gs pos="0">
                <a:srgbClr val="66FF66"/>
              </a:gs>
              <a:gs pos="100000">
                <a:srgbClr val="2F762F"/>
              </a:gs>
            </a:gsLst>
            <a:path path="shape">
              <a:fillToRect l="50000" t="50000" r="50000" b="50000"/>
            </a:path>
          </a:gra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a:solidFill>
                  <a:schemeClr val="bg1"/>
                </a:solidFill>
                <a:latin typeface="Times New Roman" panose="02020603050405020304" pitchFamily="18" charset="0"/>
                <a:ea typeface="黑体" panose="02010609060101010101" pitchFamily="49" charset="-122"/>
              </a:rPr>
              <a:t>例题</a:t>
            </a:r>
          </a:p>
        </p:txBody>
      </p:sp>
      <p:sp>
        <p:nvSpPr>
          <p:cNvPr id="4" name="Rectangle 7"/>
          <p:cNvSpPr>
            <a:spLocks noChangeArrowheads="1"/>
          </p:cNvSpPr>
          <p:nvPr/>
        </p:nvSpPr>
        <p:spPr bwMode="auto">
          <a:xfrm>
            <a:off x="381000" y="838200"/>
            <a:ext cx="8077200" cy="76200"/>
          </a:xfrm>
          <a:prstGeom prst="rect">
            <a:avLst/>
          </a:prstGeom>
          <a:gradFill rotWithShape="0">
            <a:gsLst>
              <a:gs pos="0">
                <a:schemeClr val="bg1"/>
              </a:gs>
              <a:gs pos="100000">
                <a:schemeClr val="bg1">
                  <a:gamma/>
                  <a:shade val="46275"/>
                  <a:invGamma/>
                </a:schemeClr>
              </a:gs>
            </a:gsLst>
            <a:path path="shape">
              <a:fillToRect l="50000" t="50000" r="50000" b="50000"/>
            </a:path>
          </a:gradFill>
          <a:ln w="9525">
            <a:noFill/>
            <a:miter lim="800000"/>
            <a:headEnd/>
            <a:tailEnd/>
          </a:ln>
          <a:effectLst/>
        </p:spPr>
        <p:txBody>
          <a:bodyPr/>
          <a:lstStyle/>
          <a:p>
            <a:pPr eaLnBrk="1" hangingPunct="1">
              <a:defRPr/>
            </a:pPr>
            <a:endParaRPr lang="zh-CN" altLang="zh-CN" sz="4000"/>
          </a:p>
        </p:txBody>
      </p:sp>
      <p:sp>
        <p:nvSpPr>
          <p:cNvPr id="24" name="Oval 18"/>
          <p:cNvSpPr>
            <a:spLocks noChangeArrowheads="1"/>
          </p:cNvSpPr>
          <p:nvPr/>
        </p:nvSpPr>
        <p:spPr bwMode="auto">
          <a:xfrm>
            <a:off x="152400" y="685800"/>
            <a:ext cx="381000" cy="381000"/>
          </a:xfrm>
          <a:prstGeom prst="ellipse">
            <a:avLst/>
          </a:prstGeom>
          <a:gradFill rotWithShape="0">
            <a:gsLst>
              <a:gs pos="0">
                <a:srgbClr val="FF3300"/>
              </a:gs>
              <a:gs pos="100000">
                <a:srgbClr val="A12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graphicFrame>
        <p:nvGraphicFramePr>
          <p:cNvPr id="77834" name="Object 8"/>
          <p:cNvGraphicFramePr>
            <a:graphicFrameLocks noChangeAspect="1"/>
          </p:cNvGraphicFramePr>
          <p:nvPr/>
        </p:nvGraphicFramePr>
        <p:xfrm>
          <a:off x="6494463" y="981075"/>
          <a:ext cx="2649537" cy="1985963"/>
        </p:xfrm>
        <a:graphic>
          <a:graphicData uri="http://schemas.openxmlformats.org/presentationml/2006/ole">
            <mc:AlternateContent xmlns:mc="http://schemas.openxmlformats.org/markup-compatibility/2006">
              <mc:Choice xmlns:v="urn:schemas-microsoft-com:vml" Requires="v">
                <p:oleObj spid="_x0000_s40145" name="Visio" r:id="rId16" imgW="1320997" imgH="920706" progId="Visio.Drawing.11">
                  <p:embed/>
                </p:oleObj>
              </mc:Choice>
              <mc:Fallback>
                <p:oleObj name="Visio" r:id="rId16" imgW="1320997" imgH="920706" progId="Visio.Drawing.11">
                  <p:embed/>
                  <p:pic>
                    <p:nvPicPr>
                      <p:cNvPr id="0" name="Object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94463" y="981075"/>
                        <a:ext cx="2649537" cy="1985963"/>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7835" name="Object 9"/>
          <p:cNvGraphicFramePr>
            <a:graphicFrameLocks noChangeAspect="1"/>
          </p:cNvGraphicFramePr>
          <p:nvPr/>
        </p:nvGraphicFramePr>
        <p:xfrm>
          <a:off x="6516688" y="3141663"/>
          <a:ext cx="2022475" cy="2273300"/>
        </p:xfrm>
        <a:graphic>
          <a:graphicData uri="http://schemas.openxmlformats.org/presentationml/2006/ole">
            <mc:AlternateContent xmlns:mc="http://schemas.openxmlformats.org/markup-compatibility/2006">
              <mc:Choice xmlns:v="urn:schemas-microsoft-com:vml" Requires="v">
                <p:oleObj spid="_x0000_s40146" name="Visio" r:id="rId18" imgW="844365" imgH="920706" progId="Visio.Drawing.11">
                  <p:embed/>
                </p:oleObj>
              </mc:Choice>
              <mc:Fallback>
                <p:oleObj name="Visio" r:id="rId18" imgW="844365" imgH="920706" progId="Visio.Drawing.11">
                  <p:embed/>
                  <p:pic>
                    <p:nvPicPr>
                      <p:cNvPr id="0" name="Object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516688" y="3141663"/>
                        <a:ext cx="2022475" cy="2273300"/>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文本框 1">
            <a:extLst>
              <a:ext uri="{FF2B5EF4-FFF2-40B4-BE49-F238E27FC236}">
                <a16:creationId xmlns:a16="http://schemas.microsoft.com/office/drawing/2014/main" id="{280F690E-7C63-9C4B-B5B4-2DD7200E2906}"/>
              </a:ext>
            </a:extLst>
          </p:cNvPr>
          <p:cNvSpPr txBox="1"/>
          <p:nvPr/>
        </p:nvSpPr>
        <p:spPr>
          <a:xfrm>
            <a:off x="5048201" y="212150"/>
            <a:ext cx="398512" cy="584775"/>
          </a:xfrm>
          <a:prstGeom prst="rect">
            <a:avLst/>
          </a:prstGeom>
          <a:solidFill>
            <a:schemeClr val="accent1"/>
          </a:solidFill>
        </p:spPr>
        <p:txBody>
          <a:bodyPr wrap="square" rtlCol="0">
            <a:spAutoFit/>
          </a:bodyPr>
          <a:lstStyle/>
          <a:p>
            <a:r>
              <a:rPr kumimoji="1" lang="en-US" altLang="zh-CN" dirty="0" err="1">
                <a:latin typeface="Calisto MT" panose="02040603050505030304" pitchFamily="18" charset="0"/>
                <a:ea typeface="SimSong" panose="02020300000000000000" pitchFamily="18" charset="-122"/>
                <a:cs typeface="Apple Chancery" panose="03020702040506060504" pitchFamily="66" charset="-79"/>
              </a:rPr>
              <a:t>i</a:t>
            </a:r>
            <a:endParaRPr kumimoji="1" lang="zh-CN" altLang="en-US" dirty="0">
              <a:latin typeface="Calisto MT" panose="02040603050505030304" pitchFamily="18" charset="0"/>
              <a:ea typeface="SimSong" panose="02020300000000000000" pitchFamily="18" charset="-122"/>
              <a:cs typeface="Apple Chancery" panose="03020702040506060504" pitchFamily="66" charset="-79"/>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28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129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11304"/>
                                        </p:tgtEl>
                                        <p:attrNameLst>
                                          <p:attrName>style.visibility</p:attrName>
                                        </p:attrNameLst>
                                      </p:cBhvr>
                                      <p:to>
                                        <p:strVal val="visible"/>
                                      </p:to>
                                    </p:set>
                                    <p:animEffect transition="in" filter="wipe(left)">
                                      <p:cBhvr>
                                        <p:cTn id="15" dur="500"/>
                                        <p:tgtEl>
                                          <p:spTgt spid="1130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77834"/>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nodeType="clickEffect">
                                  <p:stCondLst>
                                    <p:cond delay="0"/>
                                  </p:stCondLst>
                                  <p:childTnLst>
                                    <p:set>
                                      <p:cBhvr>
                                        <p:cTn id="23" dur="1" fill="hold">
                                          <p:stCondLst>
                                            <p:cond delay="0"/>
                                          </p:stCondLst>
                                        </p:cTn>
                                        <p:tgtEl>
                                          <p:spTgt spid="11303"/>
                                        </p:tgtEl>
                                        <p:attrNameLst>
                                          <p:attrName>style.visibility</p:attrName>
                                        </p:attrNameLst>
                                      </p:cBhvr>
                                      <p:to>
                                        <p:strVal val="visible"/>
                                      </p:to>
                                    </p:set>
                                    <p:animEffect transition="in" filter="wipe(left)">
                                      <p:cBhvr>
                                        <p:cTn id="24" dur="500"/>
                                        <p:tgtEl>
                                          <p:spTgt spid="11303"/>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77835"/>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11301"/>
                                        </p:tgtEl>
                                        <p:attrNameLst>
                                          <p:attrName>style.visibility</p:attrName>
                                        </p:attrNameLst>
                                      </p:cBhvr>
                                      <p:to>
                                        <p:strVal val="visible"/>
                                      </p:to>
                                    </p:set>
                                    <p:animEffect transition="in" filter="wipe(left)">
                                      <p:cBhvr>
                                        <p:cTn id="33" dur="500"/>
                                        <p:tgtEl>
                                          <p:spTgt spid="11301"/>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additive="base">
                                        <p:cTn id="38" dur="500" fill="hold"/>
                                        <p:tgtEl>
                                          <p:spTgt spid="24"/>
                                        </p:tgtEl>
                                        <p:attrNameLst>
                                          <p:attrName>ppt_x</p:attrName>
                                        </p:attrNameLst>
                                      </p:cBhvr>
                                      <p:tavLst>
                                        <p:tav tm="0">
                                          <p:val>
                                            <p:strVal val="0-#ppt_w/2"/>
                                          </p:val>
                                        </p:tav>
                                        <p:tav tm="100000">
                                          <p:val>
                                            <p:strVal val="#ppt_x"/>
                                          </p:val>
                                        </p:tav>
                                      </p:tavLst>
                                    </p:anim>
                                    <p:anim calcmode="lin" valueType="num">
                                      <p:cBhvr additive="base">
                                        <p:cTn id="39"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5" grpId="0" autoUpdateAnimBg="0"/>
      <p:bldP spid="2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AutoShape 4">
            <a:hlinkClick r:id="" action="ppaction://hlinkshowjump?jump=nextslide" highlightClick="1">
              <a:snd r:embed="rId3" name="chimes.wav"/>
            </a:hlinkClick>
          </p:cNvPr>
          <p:cNvSpPr>
            <a:spLocks noChangeAspect="1" noChangeArrowheads="1"/>
          </p:cNvSpPr>
          <p:nvPr/>
        </p:nvSpPr>
        <p:spPr bwMode="auto">
          <a:xfrm>
            <a:off x="8458200" y="6478588"/>
            <a:ext cx="306388" cy="306387"/>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40963" name="AutoShape 5">
            <a:hlinkClick r:id="" action="ppaction://hlinkshowjump?jump=lastslideviewed" highlightClick="1"/>
          </p:cNvPr>
          <p:cNvSpPr>
            <a:spLocks noChangeAspect="1" noChangeArrowheads="1"/>
          </p:cNvSpPr>
          <p:nvPr/>
        </p:nvSpPr>
        <p:spPr bwMode="auto">
          <a:xfrm>
            <a:off x="7848600" y="6478588"/>
            <a:ext cx="306388" cy="306387"/>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40964" name="AutoShape 6">
            <a:hlinkClick r:id="" action="ppaction://hlinkshowjump?jump=firstslide" highlightClick="1"/>
          </p:cNvPr>
          <p:cNvSpPr>
            <a:spLocks noChangeAspect="1" noChangeArrowheads="1"/>
          </p:cNvSpPr>
          <p:nvPr/>
        </p:nvSpPr>
        <p:spPr bwMode="auto">
          <a:xfrm>
            <a:off x="7543800" y="6478588"/>
            <a:ext cx="306388" cy="306387"/>
          </a:xfrm>
          <a:prstGeom prst="actionButtonHome">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40965" name="AutoShape 7">
            <a:hlinkClick r:id="" action="ppaction://hlinkshowjump?jump=endshow" highlightClick="1"/>
          </p:cNvPr>
          <p:cNvSpPr>
            <a:spLocks noChangeAspect="1" noChangeArrowheads="1"/>
          </p:cNvSpPr>
          <p:nvPr/>
        </p:nvSpPr>
        <p:spPr bwMode="auto">
          <a:xfrm>
            <a:off x="8761413" y="6478588"/>
            <a:ext cx="306387" cy="306387"/>
          </a:xfrm>
          <a:prstGeom prst="actionButtonBlank">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a:solidFill>
                  <a:srgbClr val="204060"/>
                </a:solidFill>
                <a:latin typeface="Arial Black" panose="020B0A04020102020204" pitchFamily="34" charset="0"/>
                <a:ea typeface="隶书" panose="02010509060101010101" pitchFamily="49" charset="-122"/>
              </a:rPr>
              <a:t>X</a:t>
            </a:r>
          </a:p>
        </p:txBody>
      </p:sp>
      <p:sp>
        <p:nvSpPr>
          <p:cNvPr id="40966" name="AutoShape 8">
            <a:hlinkClick r:id="" action="ppaction://hlinkshowjump?jump=previousslide" highlightClick="1"/>
          </p:cNvPr>
          <p:cNvSpPr>
            <a:spLocks noChangeAspect="1" noChangeArrowheads="1"/>
          </p:cNvSpPr>
          <p:nvPr/>
        </p:nvSpPr>
        <p:spPr bwMode="auto">
          <a:xfrm>
            <a:off x="8153400" y="6477000"/>
            <a:ext cx="306388" cy="306388"/>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a:solidFill>
                <a:srgbClr val="000000"/>
              </a:solidFill>
              <a:latin typeface="Times New Roman" panose="02020603050405020304" pitchFamily="18" charset="0"/>
              <a:ea typeface="楷体_GB2312" pitchFamily="49" charset="-122"/>
            </a:endParaRPr>
          </a:p>
        </p:txBody>
      </p:sp>
      <p:sp>
        <p:nvSpPr>
          <p:cNvPr id="19479" name="Rectangle 22"/>
          <p:cNvSpPr>
            <a:spLocks noChangeArrowheads="1"/>
          </p:cNvSpPr>
          <p:nvPr/>
        </p:nvSpPr>
        <p:spPr bwMode="auto">
          <a:xfrm>
            <a:off x="900113" y="1052513"/>
            <a:ext cx="4319587"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rgbClr val="000000"/>
                </a:solidFill>
                <a:latin typeface="Times New Roman" panose="02020603050405020304" pitchFamily="18" charset="0"/>
                <a:ea typeface="楷体_GB2312" pitchFamily="49" charset="-122"/>
              </a:rPr>
              <a:t>将</a:t>
            </a:r>
            <a:r>
              <a:rPr lang="en-US" altLang="zh-CN" sz="2800">
                <a:solidFill>
                  <a:srgbClr val="000000"/>
                </a:solidFill>
                <a:latin typeface="Times New Roman" panose="02020603050405020304" pitchFamily="18" charset="0"/>
                <a:ea typeface="楷体_GB2312" pitchFamily="49" charset="-122"/>
              </a:rPr>
              <a:t>ab</a:t>
            </a:r>
            <a:r>
              <a:rPr lang="zh-CN" altLang="en-US" sz="2800">
                <a:solidFill>
                  <a:srgbClr val="000000"/>
                </a:solidFill>
                <a:latin typeface="Times New Roman" panose="02020603050405020304" pitchFamily="18" charset="0"/>
                <a:ea typeface="楷体_GB2312" pitchFamily="49" charset="-122"/>
              </a:rPr>
              <a:t>端以左的电路用戴维南定理等效。</a:t>
            </a:r>
          </a:p>
        </p:txBody>
      </p:sp>
      <p:graphicFrame>
        <p:nvGraphicFramePr>
          <p:cNvPr id="11297" name="Object 3"/>
          <p:cNvGraphicFramePr>
            <a:graphicFrameLocks noChangeAspect="1"/>
          </p:cNvGraphicFramePr>
          <p:nvPr/>
        </p:nvGraphicFramePr>
        <p:xfrm>
          <a:off x="4997450" y="3216275"/>
          <a:ext cx="3535363" cy="2711450"/>
        </p:xfrm>
        <a:graphic>
          <a:graphicData uri="http://schemas.openxmlformats.org/presentationml/2006/ole">
            <mc:AlternateContent xmlns:mc="http://schemas.openxmlformats.org/markup-compatibility/2006">
              <mc:Choice xmlns:v="urn:schemas-microsoft-com:vml" Requires="v">
                <p:oleObj spid="_x0000_s41118" name="Visio" r:id="rId4" imgW="1416087" imgH="1130388" progId="Visio.Drawing.11">
                  <p:embed/>
                </p:oleObj>
              </mc:Choice>
              <mc:Fallback>
                <p:oleObj name="Visio" r:id="rId4" imgW="1416087" imgH="1130388"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7450" y="3216275"/>
                        <a:ext cx="3535363" cy="2711450"/>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34"/>
          <p:cNvGrpSpPr>
            <a:grpSpLocks/>
          </p:cNvGrpSpPr>
          <p:nvPr/>
        </p:nvGrpSpPr>
        <p:grpSpPr bwMode="auto">
          <a:xfrm>
            <a:off x="755650" y="2060575"/>
            <a:ext cx="3162300" cy="600075"/>
            <a:chOff x="480" y="1086"/>
            <a:chExt cx="2004" cy="393"/>
          </a:xfrm>
        </p:grpSpPr>
        <p:graphicFrame>
          <p:nvGraphicFramePr>
            <p:cNvPr id="40978" name="Object 9"/>
            <p:cNvGraphicFramePr>
              <a:graphicFrameLocks noChangeAspect="1"/>
            </p:cNvGraphicFramePr>
            <p:nvPr/>
          </p:nvGraphicFramePr>
          <p:xfrm>
            <a:off x="864" y="1104"/>
            <a:ext cx="1620" cy="375"/>
          </p:xfrm>
          <a:graphic>
            <a:graphicData uri="http://schemas.openxmlformats.org/presentationml/2006/ole">
              <mc:AlternateContent xmlns:mc="http://schemas.openxmlformats.org/markup-compatibility/2006">
                <mc:Choice xmlns:v="urn:schemas-microsoft-com:vml" Requires="v">
                  <p:oleObj spid="_x0000_s41119" name="Equation" r:id="rId6" imgW="895264" imgH="133219" progId="Equation.3">
                    <p:embed/>
                  </p:oleObj>
                </mc:Choice>
                <mc:Fallback>
                  <p:oleObj name="Equation" r:id="rId6" imgW="895264" imgH="133219"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4" y="1104"/>
                          <a:ext cx="1620" cy="375"/>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979" name="Text Box 36"/>
            <p:cNvSpPr txBox="1">
              <a:spLocks noChangeArrowheads="1"/>
            </p:cNvSpPr>
            <p:nvPr/>
          </p:nvSpPr>
          <p:spPr bwMode="auto">
            <a:xfrm>
              <a:off x="480" y="1086"/>
              <a:ext cx="380"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a:solidFill>
                    <a:srgbClr val="000000"/>
                  </a:solidFill>
                  <a:latin typeface="Times New Roman" panose="02020603050405020304" pitchFamily="18" charset="0"/>
                  <a:ea typeface="楷体_GB2312" pitchFamily="49" charset="-122"/>
                </a:rPr>
                <a:t>(1)</a:t>
              </a:r>
            </a:p>
          </p:txBody>
        </p:sp>
      </p:grpSp>
      <p:graphicFrame>
        <p:nvGraphicFramePr>
          <p:cNvPr id="11301" name="Object 4"/>
          <p:cNvGraphicFramePr>
            <a:graphicFrameLocks noChangeAspect="1"/>
          </p:cNvGraphicFramePr>
          <p:nvPr/>
        </p:nvGraphicFramePr>
        <p:xfrm>
          <a:off x="468313" y="2708275"/>
          <a:ext cx="4654550" cy="1022350"/>
        </p:xfrm>
        <a:graphic>
          <a:graphicData uri="http://schemas.openxmlformats.org/presentationml/2006/ole">
            <mc:AlternateContent xmlns:mc="http://schemas.openxmlformats.org/markup-compatibility/2006">
              <mc:Choice xmlns:v="urn:schemas-microsoft-com:vml" Requires="v">
                <p:oleObj spid="_x0000_s41120" name="Equation" r:id="rId8" imgW="1695438" imgH="292056" progId="Equation.DSMT4">
                  <p:embed/>
                </p:oleObj>
              </mc:Choice>
              <mc:Fallback>
                <p:oleObj name="Equation" r:id="rId8" imgW="1695438" imgH="292056" progId="Equation.DSMT4">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8313" y="2708275"/>
                        <a:ext cx="4654550" cy="1022350"/>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304" name="Object 7"/>
          <p:cNvGraphicFramePr>
            <a:graphicFrameLocks noChangeAspect="1"/>
          </p:cNvGraphicFramePr>
          <p:nvPr/>
        </p:nvGraphicFramePr>
        <p:xfrm>
          <a:off x="1331913" y="3933825"/>
          <a:ext cx="1487487" cy="593725"/>
        </p:xfrm>
        <a:graphic>
          <a:graphicData uri="http://schemas.openxmlformats.org/presentationml/2006/ole">
            <mc:AlternateContent xmlns:mc="http://schemas.openxmlformats.org/markup-compatibility/2006">
              <mc:Choice xmlns:v="urn:schemas-microsoft-com:vml" Requires="v">
                <p:oleObj spid="_x0000_s41121" name="Equation" r:id="rId10" imgW="476238" imgH="133219" progId="Equation.DSMT4">
                  <p:embed/>
                </p:oleObj>
              </mc:Choice>
              <mc:Fallback>
                <p:oleObj name="Equation" r:id="rId10" imgW="476238" imgH="133219" progId="Equation.DSMT4">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31913" y="3933825"/>
                        <a:ext cx="1487487" cy="593725"/>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972" name="Object 8"/>
          <p:cNvGraphicFramePr>
            <a:graphicFrameLocks noChangeAspect="1"/>
          </p:cNvGraphicFramePr>
          <p:nvPr/>
        </p:nvGraphicFramePr>
        <p:xfrm>
          <a:off x="5473700" y="1166813"/>
          <a:ext cx="2659063" cy="1944687"/>
        </p:xfrm>
        <a:graphic>
          <a:graphicData uri="http://schemas.openxmlformats.org/presentationml/2006/ole">
            <mc:AlternateContent xmlns:mc="http://schemas.openxmlformats.org/markup-compatibility/2006">
              <mc:Choice xmlns:v="urn:schemas-microsoft-com:vml" Requires="v">
                <p:oleObj spid="_x0000_s41122" name="Visio" r:id="rId12" imgW="1327310" imgH="908094" progId="Visio.Drawing.11">
                  <p:embed/>
                </p:oleObj>
              </mc:Choice>
              <mc:Fallback>
                <p:oleObj name="Visio" r:id="rId12" imgW="1327310" imgH="908094" progId="Visio.Drawing.11">
                  <p:embed/>
                  <p:pic>
                    <p:nvPicPr>
                      <p:cNvPr id="0" name="Object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73700" y="1166813"/>
                        <a:ext cx="2659063" cy="1944687"/>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973" name="AutoShape 5">
            <a:hlinkClick r:id="" action="ppaction://hlinkshowjump?jump=nextslide"/>
          </p:cNvPr>
          <p:cNvSpPr>
            <a:spLocks noChangeArrowheads="1"/>
          </p:cNvSpPr>
          <p:nvPr/>
        </p:nvSpPr>
        <p:spPr bwMode="auto">
          <a:xfrm>
            <a:off x="323850" y="115888"/>
            <a:ext cx="1295400" cy="685800"/>
          </a:xfrm>
          <a:prstGeom prst="flowChartConnector">
            <a:avLst/>
          </a:prstGeom>
          <a:gradFill rotWithShape="0">
            <a:gsLst>
              <a:gs pos="0">
                <a:srgbClr val="66FF66"/>
              </a:gs>
              <a:gs pos="100000">
                <a:srgbClr val="2F762F"/>
              </a:gs>
            </a:gsLst>
            <a:path path="shape">
              <a:fillToRect l="50000" t="50000" r="50000" b="50000"/>
            </a:path>
          </a:gra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a:solidFill>
                  <a:schemeClr val="bg1"/>
                </a:solidFill>
                <a:latin typeface="Times New Roman" panose="02020603050405020304" pitchFamily="18" charset="0"/>
                <a:ea typeface="黑体" panose="02010609060101010101" pitchFamily="49" charset="-122"/>
              </a:rPr>
              <a:t>例题</a:t>
            </a:r>
          </a:p>
        </p:txBody>
      </p:sp>
      <p:sp>
        <p:nvSpPr>
          <p:cNvPr id="4" name="Rectangle 7"/>
          <p:cNvSpPr>
            <a:spLocks noChangeArrowheads="1"/>
          </p:cNvSpPr>
          <p:nvPr/>
        </p:nvSpPr>
        <p:spPr bwMode="auto">
          <a:xfrm>
            <a:off x="381000" y="838200"/>
            <a:ext cx="8077200" cy="76200"/>
          </a:xfrm>
          <a:prstGeom prst="rect">
            <a:avLst/>
          </a:prstGeom>
          <a:gradFill rotWithShape="0">
            <a:gsLst>
              <a:gs pos="0">
                <a:schemeClr val="bg1"/>
              </a:gs>
              <a:gs pos="100000">
                <a:schemeClr val="bg1">
                  <a:gamma/>
                  <a:shade val="46275"/>
                  <a:invGamma/>
                </a:schemeClr>
              </a:gs>
            </a:gsLst>
            <a:path path="shape">
              <a:fillToRect l="50000" t="50000" r="50000" b="50000"/>
            </a:path>
          </a:gradFill>
          <a:ln w="9525">
            <a:noFill/>
            <a:miter lim="800000"/>
            <a:headEnd/>
            <a:tailEnd/>
          </a:ln>
          <a:effectLst/>
        </p:spPr>
        <p:txBody>
          <a:bodyPr/>
          <a:lstStyle/>
          <a:p>
            <a:pPr eaLnBrk="1" hangingPunct="1">
              <a:defRPr/>
            </a:pPr>
            <a:endParaRPr lang="zh-CN" altLang="zh-CN" sz="4000"/>
          </a:p>
        </p:txBody>
      </p:sp>
      <p:sp>
        <p:nvSpPr>
          <p:cNvPr id="40975" name="Oval 18"/>
          <p:cNvSpPr>
            <a:spLocks noChangeArrowheads="1"/>
          </p:cNvSpPr>
          <p:nvPr/>
        </p:nvSpPr>
        <p:spPr bwMode="auto">
          <a:xfrm>
            <a:off x="152400" y="685800"/>
            <a:ext cx="381000" cy="381000"/>
          </a:xfrm>
          <a:prstGeom prst="ellipse">
            <a:avLst/>
          </a:prstGeom>
          <a:gradFill rotWithShape="0">
            <a:gsLst>
              <a:gs pos="0">
                <a:srgbClr val="FF3300"/>
              </a:gs>
              <a:gs pos="100000">
                <a:srgbClr val="A12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graphicFrame>
        <p:nvGraphicFramePr>
          <p:cNvPr id="40976" name="Object 2"/>
          <p:cNvGraphicFramePr>
            <a:graphicFrameLocks noChangeAspect="1"/>
          </p:cNvGraphicFramePr>
          <p:nvPr/>
        </p:nvGraphicFramePr>
        <p:xfrm>
          <a:off x="1727200" y="260350"/>
          <a:ext cx="7165975" cy="498475"/>
        </p:xfrm>
        <a:graphic>
          <a:graphicData uri="http://schemas.openxmlformats.org/presentationml/2006/ole">
            <mc:AlternateContent xmlns:mc="http://schemas.openxmlformats.org/markup-compatibility/2006">
              <mc:Choice xmlns:v="urn:schemas-microsoft-com:vml" Requires="v">
                <p:oleObj spid="_x0000_s41123" name="Equation" r:id="rId14" imgW="2806527" imgH="101688" progId="Equation.DSMT4">
                  <p:embed/>
                </p:oleObj>
              </mc:Choice>
              <mc:Fallback>
                <p:oleObj name="Equation" r:id="rId14" imgW="2806527" imgH="101688" progId="Equation.DSMT4">
                  <p:embed/>
                  <p:pic>
                    <p:nvPicPr>
                      <p:cNvPr id="0" name="Object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27200" y="260350"/>
                        <a:ext cx="71659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Rectangle 21"/>
          <p:cNvSpPr>
            <a:spLocks noChangeArrowheads="1"/>
          </p:cNvSpPr>
          <p:nvPr/>
        </p:nvSpPr>
        <p:spPr bwMode="auto">
          <a:xfrm>
            <a:off x="179388" y="908050"/>
            <a:ext cx="11271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4000">
                <a:solidFill>
                  <a:srgbClr val="FF00FF"/>
                </a:solidFill>
                <a:latin typeface="Times New Roman" panose="02020603050405020304" pitchFamily="18" charset="0"/>
                <a:ea typeface="楷体_GB2312" pitchFamily="49" charset="-122"/>
              </a:rPr>
              <a:t> </a:t>
            </a:r>
            <a:r>
              <a:rPr lang="zh-CN" altLang="en-US">
                <a:solidFill>
                  <a:srgbClr val="CC0099"/>
                </a:solidFill>
                <a:latin typeface="Times New Roman" panose="02020603050405020304" pitchFamily="18" charset="0"/>
                <a:ea typeface="楷体_GB2312" pitchFamily="49" charset="-122"/>
              </a:rPr>
              <a:t>解：</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47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499"/>
                                          </p:stCondLst>
                                        </p:cTn>
                                        <p:tgtEl>
                                          <p:spTgt spid="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1129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1301"/>
                                        </p:tgtEl>
                                        <p:attrNameLst>
                                          <p:attrName>style.visibility</p:attrName>
                                        </p:attrNameLst>
                                      </p:cBhvr>
                                      <p:to>
                                        <p:strVal val="visible"/>
                                      </p:to>
                                    </p:set>
                                    <p:animEffect transition="in" filter="wipe(left)">
                                      <p:cBhvr>
                                        <p:cTn id="21" dur="500"/>
                                        <p:tgtEl>
                                          <p:spTgt spid="1130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11304"/>
                                        </p:tgtEl>
                                        <p:attrNameLst>
                                          <p:attrName>style.visibility</p:attrName>
                                        </p:attrNameLst>
                                      </p:cBhvr>
                                      <p:to>
                                        <p:strVal val="visible"/>
                                      </p:to>
                                    </p:set>
                                    <p:animEffect transition="in" filter="wipe(left)">
                                      <p:cBhvr>
                                        <p:cTn id="26" dur="500"/>
                                        <p:tgtEl>
                                          <p:spTgt spid="113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79" grpId="0"/>
      <p:bldP spid="21"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AutoShape 4">
            <a:hlinkClick r:id="" action="ppaction://hlinkshowjump?jump=nextslide" highlightClick="1">
              <a:snd r:embed="rId3" name="chimes.wav"/>
            </a:hlinkClick>
          </p:cNvPr>
          <p:cNvSpPr>
            <a:spLocks noChangeAspect="1" noChangeArrowheads="1"/>
          </p:cNvSpPr>
          <p:nvPr/>
        </p:nvSpPr>
        <p:spPr bwMode="auto">
          <a:xfrm>
            <a:off x="8458200" y="6478588"/>
            <a:ext cx="306388" cy="306387"/>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41987" name="AutoShape 5">
            <a:hlinkClick r:id="" action="ppaction://hlinkshowjump?jump=lastslideviewed" highlightClick="1"/>
          </p:cNvPr>
          <p:cNvSpPr>
            <a:spLocks noChangeAspect="1" noChangeArrowheads="1"/>
          </p:cNvSpPr>
          <p:nvPr/>
        </p:nvSpPr>
        <p:spPr bwMode="auto">
          <a:xfrm>
            <a:off x="7848600" y="6478588"/>
            <a:ext cx="306388" cy="306387"/>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41988" name="AutoShape 6">
            <a:hlinkClick r:id="" action="ppaction://hlinkshowjump?jump=firstslide" highlightClick="1"/>
          </p:cNvPr>
          <p:cNvSpPr>
            <a:spLocks noChangeAspect="1" noChangeArrowheads="1"/>
          </p:cNvSpPr>
          <p:nvPr/>
        </p:nvSpPr>
        <p:spPr bwMode="auto">
          <a:xfrm>
            <a:off x="7543800" y="6478588"/>
            <a:ext cx="306388" cy="306387"/>
          </a:xfrm>
          <a:prstGeom prst="actionButtonHome">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41989" name="AutoShape 7">
            <a:hlinkClick r:id="" action="ppaction://hlinkshowjump?jump=endshow" highlightClick="1"/>
          </p:cNvPr>
          <p:cNvSpPr>
            <a:spLocks noChangeAspect="1" noChangeArrowheads="1"/>
          </p:cNvSpPr>
          <p:nvPr/>
        </p:nvSpPr>
        <p:spPr bwMode="auto">
          <a:xfrm>
            <a:off x="8761413" y="6478588"/>
            <a:ext cx="306387" cy="306387"/>
          </a:xfrm>
          <a:prstGeom prst="actionButtonBlank">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a:solidFill>
                  <a:srgbClr val="204060"/>
                </a:solidFill>
                <a:latin typeface="Arial Black" panose="020B0A04020102020204" pitchFamily="34" charset="0"/>
                <a:ea typeface="隶书" panose="02010509060101010101" pitchFamily="49" charset="-122"/>
              </a:rPr>
              <a:t>X</a:t>
            </a:r>
          </a:p>
        </p:txBody>
      </p:sp>
      <p:sp>
        <p:nvSpPr>
          <p:cNvPr id="41990" name="AutoShape 8">
            <a:hlinkClick r:id="" action="ppaction://hlinkshowjump?jump=previousslide" highlightClick="1"/>
          </p:cNvPr>
          <p:cNvSpPr>
            <a:spLocks noChangeAspect="1" noChangeArrowheads="1"/>
          </p:cNvSpPr>
          <p:nvPr/>
        </p:nvSpPr>
        <p:spPr bwMode="auto">
          <a:xfrm>
            <a:off x="8153400" y="6477000"/>
            <a:ext cx="306388" cy="306388"/>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a:solidFill>
                <a:srgbClr val="000000"/>
              </a:solidFill>
              <a:latin typeface="Times New Roman" panose="02020603050405020304" pitchFamily="18" charset="0"/>
              <a:ea typeface="楷体_GB2312" pitchFamily="49" charset="-122"/>
            </a:endParaRPr>
          </a:p>
        </p:txBody>
      </p:sp>
      <p:sp>
        <p:nvSpPr>
          <p:cNvPr id="11285" name="Rectangle 21"/>
          <p:cNvSpPr>
            <a:spLocks noChangeArrowheads="1"/>
          </p:cNvSpPr>
          <p:nvPr/>
        </p:nvSpPr>
        <p:spPr bwMode="auto">
          <a:xfrm>
            <a:off x="179388" y="908050"/>
            <a:ext cx="11271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4000">
                <a:solidFill>
                  <a:srgbClr val="FF00FF"/>
                </a:solidFill>
                <a:latin typeface="Times New Roman" panose="02020603050405020304" pitchFamily="18" charset="0"/>
                <a:ea typeface="楷体_GB2312" pitchFamily="49" charset="-122"/>
              </a:rPr>
              <a:t> </a:t>
            </a:r>
            <a:r>
              <a:rPr lang="zh-CN" altLang="en-US">
                <a:solidFill>
                  <a:srgbClr val="CC0099"/>
                </a:solidFill>
                <a:latin typeface="Times New Roman" panose="02020603050405020304" pitchFamily="18" charset="0"/>
                <a:ea typeface="楷体_GB2312" pitchFamily="49" charset="-122"/>
              </a:rPr>
              <a:t>解：</a:t>
            </a:r>
          </a:p>
        </p:txBody>
      </p:sp>
      <p:graphicFrame>
        <p:nvGraphicFramePr>
          <p:cNvPr id="11297" name="Object 3"/>
          <p:cNvGraphicFramePr>
            <a:graphicFrameLocks noChangeAspect="1"/>
          </p:cNvGraphicFramePr>
          <p:nvPr/>
        </p:nvGraphicFramePr>
        <p:xfrm>
          <a:off x="6091238" y="3429000"/>
          <a:ext cx="2584450" cy="2447925"/>
        </p:xfrm>
        <a:graphic>
          <a:graphicData uri="http://schemas.openxmlformats.org/presentationml/2006/ole">
            <mc:AlternateContent xmlns:mc="http://schemas.openxmlformats.org/markup-compatibility/2006">
              <mc:Choice xmlns:v="urn:schemas-microsoft-com:vml" Requires="v">
                <p:oleObj spid="_x0000_s42216" name="Visio" r:id="rId4" imgW="831739" imgH="895481" progId="Visio.Drawing.11">
                  <p:embed/>
                </p:oleObj>
              </mc:Choice>
              <mc:Fallback>
                <p:oleObj name="Visio" r:id="rId4" imgW="831739" imgH="895481"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1238" y="3429000"/>
                        <a:ext cx="2584450" cy="2447925"/>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34"/>
          <p:cNvGrpSpPr>
            <a:grpSpLocks/>
          </p:cNvGrpSpPr>
          <p:nvPr/>
        </p:nvGrpSpPr>
        <p:grpSpPr bwMode="auto">
          <a:xfrm>
            <a:off x="971550" y="3573463"/>
            <a:ext cx="2736850" cy="566737"/>
            <a:chOff x="480" y="1086"/>
            <a:chExt cx="1734" cy="371"/>
          </a:xfrm>
        </p:grpSpPr>
        <p:graphicFrame>
          <p:nvGraphicFramePr>
            <p:cNvPr id="42007" name="Object 10"/>
            <p:cNvGraphicFramePr>
              <a:graphicFrameLocks noChangeAspect="1"/>
            </p:cNvGraphicFramePr>
            <p:nvPr/>
          </p:nvGraphicFramePr>
          <p:xfrm>
            <a:off x="884" y="1124"/>
            <a:ext cx="1330" cy="333"/>
          </p:xfrm>
          <a:graphic>
            <a:graphicData uri="http://schemas.openxmlformats.org/presentationml/2006/ole">
              <mc:AlternateContent xmlns:mc="http://schemas.openxmlformats.org/markup-compatibility/2006">
                <mc:Choice xmlns:v="urn:schemas-microsoft-com:vml" Requires="v">
                  <p:oleObj spid="_x0000_s42217" name="Equation" r:id="rId6" imgW="711397" imgH="101688" progId="Equation.DSMT4">
                    <p:embed/>
                  </p:oleObj>
                </mc:Choice>
                <mc:Fallback>
                  <p:oleObj name="Equation" r:id="rId6" imgW="711397" imgH="101688" progId="Equation.DSMT4">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4" y="1124"/>
                          <a:ext cx="1330" cy="333"/>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2008" name="Text Box 36"/>
            <p:cNvSpPr txBox="1">
              <a:spLocks noChangeArrowheads="1"/>
            </p:cNvSpPr>
            <p:nvPr/>
          </p:nvSpPr>
          <p:spPr bwMode="auto">
            <a:xfrm>
              <a:off x="480" y="1086"/>
              <a:ext cx="380"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a:solidFill>
                    <a:srgbClr val="000000"/>
                  </a:solidFill>
                  <a:latin typeface="Times New Roman" panose="02020603050405020304" pitchFamily="18" charset="0"/>
                  <a:ea typeface="楷体_GB2312" pitchFamily="49" charset="-122"/>
                </a:rPr>
                <a:t>(3)</a:t>
              </a:r>
            </a:p>
          </p:txBody>
        </p:sp>
      </p:grpSp>
      <p:graphicFrame>
        <p:nvGraphicFramePr>
          <p:cNvPr id="11301" name="Object 4"/>
          <p:cNvGraphicFramePr>
            <a:graphicFrameLocks noChangeAspect="1"/>
          </p:cNvGraphicFramePr>
          <p:nvPr/>
        </p:nvGraphicFramePr>
        <p:xfrm>
          <a:off x="250825" y="1773238"/>
          <a:ext cx="5380038" cy="1022350"/>
        </p:xfrm>
        <a:graphic>
          <a:graphicData uri="http://schemas.openxmlformats.org/presentationml/2006/ole">
            <mc:AlternateContent xmlns:mc="http://schemas.openxmlformats.org/markup-compatibility/2006">
              <mc:Choice xmlns:v="urn:schemas-microsoft-com:vml" Requires="v">
                <p:oleObj spid="_x0000_s42218" name="Equation" r:id="rId8" imgW="1968475" imgH="292056" progId="Equation.DSMT4">
                  <p:embed/>
                </p:oleObj>
              </mc:Choice>
              <mc:Fallback>
                <p:oleObj name="Equation" r:id="rId8" imgW="1968475" imgH="292056" progId="Equation.DSMT4">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0825" y="1773238"/>
                        <a:ext cx="5380038" cy="1022350"/>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304" name="Object 7"/>
          <p:cNvGraphicFramePr>
            <a:graphicFrameLocks noChangeAspect="1"/>
          </p:cNvGraphicFramePr>
          <p:nvPr/>
        </p:nvGraphicFramePr>
        <p:xfrm>
          <a:off x="971550" y="2565400"/>
          <a:ext cx="3670300" cy="1089025"/>
        </p:xfrm>
        <a:graphic>
          <a:graphicData uri="http://schemas.openxmlformats.org/presentationml/2006/ole">
            <mc:AlternateContent xmlns:mc="http://schemas.openxmlformats.org/markup-compatibility/2006">
              <mc:Choice xmlns:v="urn:schemas-microsoft-com:vml" Requires="v">
                <p:oleObj spid="_x0000_s42219" name="Equation" r:id="rId10" imgW="1314290" imgH="323981" progId="Equation.DSMT4">
                  <p:embed/>
                </p:oleObj>
              </mc:Choice>
              <mc:Fallback>
                <p:oleObj name="Equation" r:id="rId10" imgW="1314290" imgH="323981" progId="Equation.DSMT4">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1550" y="2565400"/>
                        <a:ext cx="3670300" cy="1089025"/>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680" name="Object 8"/>
          <p:cNvGraphicFramePr>
            <a:graphicFrameLocks noChangeAspect="1"/>
          </p:cNvGraphicFramePr>
          <p:nvPr/>
        </p:nvGraphicFramePr>
        <p:xfrm>
          <a:off x="5568950" y="981075"/>
          <a:ext cx="3683000" cy="2447925"/>
        </p:xfrm>
        <a:graphic>
          <a:graphicData uri="http://schemas.openxmlformats.org/presentationml/2006/ole">
            <mc:AlternateContent xmlns:mc="http://schemas.openxmlformats.org/markup-compatibility/2006">
              <mc:Choice xmlns:v="urn:schemas-microsoft-com:vml" Requires="v">
                <p:oleObj spid="_x0000_s42220" name="Visio" r:id="rId12" imgW="1390835" imgH="857250" progId="Visio.Drawing.11">
                  <p:embed/>
                </p:oleObj>
              </mc:Choice>
              <mc:Fallback>
                <p:oleObj name="Visio" r:id="rId12" imgW="1390835" imgH="857250" progId="Visio.Drawing.11">
                  <p:embed/>
                  <p:pic>
                    <p:nvPicPr>
                      <p:cNvPr id="0" name="Object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68950" y="981075"/>
                        <a:ext cx="3683000" cy="2447925"/>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997" name="AutoShape 5">
            <a:hlinkClick r:id="" action="ppaction://hlinkshowjump?jump=nextslide"/>
          </p:cNvPr>
          <p:cNvSpPr>
            <a:spLocks noChangeArrowheads="1"/>
          </p:cNvSpPr>
          <p:nvPr/>
        </p:nvSpPr>
        <p:spPr bwMode="auto">
          <a:xfrm>
            <a:off x="323850" y="115888"/>
            <a:ext cx="1295400" cy="685800"/>
          </a:xfrm>
          <a:prstGeom prst="flowChartConnector">
            <a:avLst/>
          </a:prstGeom>
          <a:gradFill rotWithShape="0">
            <a:gsLst>
              <a:gs pos="0">
                <a:srgbClr val="66FF66"/>
              </a:gs>
              <a:gs pos="100000">
                <a:srgbClr val="2F762F"/>
              </a:gs>
            </a:gsLst>
            <a:path path="shape">
              <a:fillToRect l="50000" t="50000" r="50000" b="50000"/>
            </a:path>
          </a:gra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a:solidFill>
                  <a:schemeClr val="bg1"/>
                </a:solidFill>
                <a:latin typeface="Times New Roman" panose="02020603050405020304" pitchFamily="18" charset="0"/>
                <a:ea typeface="黑体" panose="02010609060101010101" pitchFamily="49" charset="-122"/>
              </a:rPr>
              <a:t>例题</a:t>
            </a:r>
          </a:p>
        </p:txBody>
      </p:sp>
      <p:sp>
        <p:nvSpPr>
          <p:cNvPr id="4" name="Rectangle 7"/>
          <p:cNvSpPr>
            <a:spLocks noChangeArrowheads="1"/>
          </p:cNvSpPr>
          <p:nvPr/>
        </p:nvSpPr>
        <p:spPr bwMode="auto">
          <a:xfrm>
            <a:off x="381000" y="838200"/>
            <a:ext cx="8077200" cy="76200"/>
          </a:xfrm>
          <a:prstGeom prst="rect">
            <a:avLst/>
          </a:prstGeom>
          <a:gradFill rotWithShape="0">
            <a:gsLst>
              <a:gs pos="0">
                <a:schemeClr val="bg1"/>
              </a:gs>
              <a:gs pos="100000">
                <a:schemeClr val="bg1">
                  <a:gamma/>
                  <a:shade val="46275"/>
                  <a:invGamma/>
                </a:schemeClr>
              </a:gs>
            </a:gsLst>
            <a:path path="shape">
              <a:fillToRect l="50000" t="50000" r="50000" b="50000"/>
            </a:path>
          </a:gradFill>
          <a:ln w="9525">
            <a:noFill/>
            <a:miter lim="800000"/>
            <a:headEnd/>
            <a:tailEnd/>
          </a:ln>
          <a:effectLst/>
        </p:spPr>
        <p:txBody>
          <a:bodyPr/>
          <a:lstStyle/>
          <a:p>
            <a:pPr eaLnBrk="1" hangingPunct="1">
              <a:defRPr/>
            </a:pPr>
            <a:endParaRPr lang="zh-CN" altLang="zh-CN" sz="4000"/>
          </a:p>
        </p:txBody>
      </p:sp>
      <p:sp>
        <p:nvSpPr>
          <p:cNvPr id="41999" name="Oval 18"/>
          <p:cNvSpPr>
            <a:spLocks noChangeArrowheads="1"/>
          </p:cNvSpPr>
          <p:nvPr/>
        </p:nvSpPr>
        <p:spPr bwMode="auto">
          <a:xfrm>
            <a:off x="152400" y="685800"/>
            <a:ext cx="381000" cy="381000"/>
          </a:xfrm>
          <a:prstGeom prst="ellipse">
            <a:avLst/>
          </a:prstGeom>
          <a:gradFill rotWithShape="0">
            <a:gsLst>
              <a:gs pos="0">
                <a:srgbClr val="FF3300"/>
              </a:gs>
              <a:gs pos="100000">
                <a:srgbClr val="A12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grpSp>
        <p:nvGrpSpPr>
          <p:cNvPr id="7" name="Group 34"/>
          <p:cNvGrpSpPr>
            <a:grpSpLocks/>
          </p:cNvGrpSpPr>
          <p:nvPr/>
        </p:nvGrpSpPr>
        <p:grpSpPr bwMode="auto">
          <a:xfrm>
            <a:off x="1123950" y="1349375"/>
            <a:ext cx="3146425" cy="614363"/>
            <a:chOff x="480" y="1086"/>
            <a:chExt cx="1994" cy="403"/>
          </a:xfrm>
        </p:grpSpPr>
        <p:graphicFrame>
          <p:nvGraphicFramePr>
            <p:cNvPr id="42005" name="Object 9"/>
            <p:cNvGraphicFramePr>
              <a:graphicFrameLocks noChangeAspect="1"/>
            </p:cNvGraphicFramePr>
            <p:nvPr/>
          </p:nvGraphicFramePr>
          <p:xfrm>
            <a:off x="874" y="1093"/>
            <a:ext cx="1600" cy="396"/>
          </p:xfrm>
          <a:graphic>
            <a:graphicData uri="http://schemas.openxmlformats.org/presentationml/2006/ole">
              <mc:AlternateContent xmlns:mc="http://schemas.openxmlformats.org/markup-compatibility/2006">
                <mc:Choice xmlns:v="urn:schemas-microsoft-com:vml" Requires="v">
                  <p:oleObj spid="_x0000_s42221" name="Equation" r:id="rId14" imgW="882638" imgH="139525" progId="Equation.DSMT4">
                    <p:embed/>
                  </p:oleObj>
                </mc:Choice>
                <mc:Fallback>
                  <p:oleObj name="Equation" r:id="rId14" imgW="882638" imgH="139525" progId="Equation.DSMT4">
                    <p:embed/>
                    <p:pic>
                      <p:nvPicPr>
                        <p:cNvPr id="0" name="Object 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74" y="1093"/>
                          <a:ext cx="1600" cy="396"/>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2006" name="Text Box 36"/>
            <p:cNvSpPr txBox="1">
              <a:spLocks noChangeArrowheads="1"/>
            </p:cNvSpPr>
            <p:nvPr/>
          </p:nvSpPr>
          <p:spPr bwMode="auto">
            <a:xfrm>
              <a:off x="480" y="1086"/>
              <a:ext cx="380"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a:solidFill>
                    <a:srgbClr val="000000"/>
                  </a:solidFill>
                  <a:latin typeface="Times New Roman" panose="02020603050405020304" pitchFamily="18" charset="0"/>
                  <a:ea typeface="楷体_GB2312" pitchFamily="49" charset="-122"/>
                </a:rPr>
                <a:t>(2)</a:t>
              </a:r>
            </a:p>
          </p:txBody>
        </p:sp>
      </p:grpSp>
      <p:graphicFrame>
        <p:nvGraphicFramePr>
          <p:cNvPr id="3" name="Object 6"/>
          <p:cNvGraphicFramePr>
            <a:graphicFrameLocks noChangeAspect="1"/>
          </p:cNvGraphicFramePr>
          <p:nvPr/>
        </p:nvGraphicFramePr>
        <p:xfrm>
          <a:off x="1187450" y="4221163"/>
          <a:ext cx="1914525" cy="460375"/>
        </p:xfrm>
        <a:graphic>
          <a:graphicData uri="http://schemas.openxmlformats.org/presentationml/2006/ole">
            <mc:AlternateContent xmlns:mc="http://schemas.openxmlformats.org/markup-compatibility/2006">
              <mc:Choice xmlns:v="urn:schemas-microsoft-com:vml" Requires="v">
                <p:oleObj spid="_x0000_s42222" name="Equation" r:id="rId16" imgW="634852" imgH="76069" progId="Equation.DSMT4">
                  <p:embed/>
                </p:oleObj>
              </mc:Choice>
              <mc:Fallback>
                <p:oleObj name="Equation" r:id="rId16" imgW="634852" imgH="76069" progId="Equation.DSMT4">
                  <p:embed/>
                  <p:pic>
                    <p:nvPicPr>
                      <p:cNvPr id="0" name="Object 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87450" y="4221163"/>
                        <a:ext cx="1914525" cy="460375"/>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7"/>
          <p:cNvGraphicFramePr>
            <a:graphicFrameLocks noChangeAspect="1"/>
          </p:cNvGraphicFramePr>
          <p:nvPr/>
        </p:nvGraphicFramePr>
        <p:xfrm>
          <a:off x="900113" y="4868863"/>
          <a:ext cx="3703637" cy="528637"/>
        </p:xfrm>
        <a:graphic>
          <a:graphicData uri="http://schemas.openxmlformats.org/presentationml/2006/ole">
            <mc:AlternateContent xmlns:mc="http://schemas.openxmlformats.org/markup-compatibility/2006">
              <mc:Choice xmlns:v="urn:schemas-microsoft-com:vml" Requires="v">
                <p:oleObj spid="_x0000_s42223" name="Equation" r:id="rId18" imgW="1320997" imgH="101688" progId="Equation.DSMT4">
                  <p:embed/>
                </p:oleObj>
              </mc:Choice>
              <mc:Fallback>
                <p:oleObj name="Equation" r:id="rId18" imgW="1320997" imgH="101688" progId="Equation.DSMT4">
                  <p:embed/>
                  <p:pic>
                    <p:nvPicPr>
                      <p:cNvPr id="0" name="Object 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00113" y="4868863"/>
                        <a:ext cx="3703637" cy="528637"/>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8"/>
          <p:cNvGraphicFramePr>
            <a:graphicFrameLocks noChangeAspect="1"/>
          </p:cNvGraphicFramePr>
          <p:nvPr/>
        </p:nvGraphicFramePr>
        <p:xfrm>
          <a:off x="1500188" y="5532438"/>
          <a:ext cx="2646362" cy="495300"/>
        </p:xfrm>
        <a:graphic>
          <a:graphicData uri="http://schemas.openxmlformats.org/presentationml/2006/ole">
            <mc:AlternateContent xmlns:mc="http://schemas.openxmlformats.org/markup-compatibility/2006">
              <mc:Choice xmlns:v="urn:schemas-microsoft-com:vml" Requires="v">
                <p:oleObj spid="_x0000_s42224" name="Equation" r:id="rId20" imgW="920910" imgH="95381" progId="Equation.DSMT4">
                  <p:embed/>
                </p:oleObj>
              </mc:Choice>
              <mc:Fallback>
                <p:oleObj name="Equation" r:id="rId20" imgW="920910" imgH="95381" progId="Equation.DSMT4">
                  <p:embed/>
                  <p:pic>
                    <p:nvPicPr>
                      <p:cNvPr id="0" name="Object 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500188" y="5532438"/>
                        <a:ext cx="2646362" cy="495300"/>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2004" name="Oval 9">
            <a:hlinkClick r:id="" action="ppaction://noaction"/>
          </p:cNvPr>
          <p:cNvSpPr>
            <a:spLocks noChangeArrowheads="1"/>
          </p:cNvSpPr>
          <p:nvPr/>
        </p:nvSpPr>
        <p:spPr bwMode="auto">
          <a:xfrm>
            <a:off x="7772400" y="5715000"/>
            <a:ext cx="1219200" cy="666750"/>
          </a:xfrm>
          <a:prstGeom prst="ellipse">
            <a:avLst/>
          </a:prstGeom>
          <a:gradFill rotWithShape="0">
            <a:gsLst>
              <a:gs pos="0">
                <a:srgbClr val="66FF66"/>
              </a:gs>
              <a:gs pos="100000">
                <a:srgbClr val="2F762F"/>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a:solidFill>
                  <a:schemeClr val="bg1"/>
                </a:solidFill>
                <a:latin typeface="Times New Roman" panose="02020603050405020304" pitchFamily="18" charset="0"/>
                <a:ea typeface="黑体" panose="02010609060101010101" pitchFamily="49" charset="-122"/>
                <a:hlinkClick r:id="" action="ppaction://noaction"/>
              </a:rPr>
              <a:t>返回</a:t>
            </a:r>
            <a:endParaRPr lang="zh-CN" altLang="en-US" sz="2800">
              <a:solidFill>
                <a:schemeClr val="bg1"/>
              </a:solidFill>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28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499"/>
                                          </p:stCondLst>
                                        </p:cTn>
                                        <p:tgtEl>
                                          <p:spTgt spid="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8680"/>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1301"/>
                                        </p:tgtEl>
                                        <p:attrNameLst>
                                          <p:attrName>style.visibility</p:attrName>
                                        </p:attrNameLst>
                                      </p:cBhvr>
                                      <p:to>
                                        <p:strVal val="visible"/>
                                      </p:to>
                                    </p:set>
                                    <p:animEffect transition="in" filter="wipe(left)">
                                      <p:cBhvr>
                                        <p:cTn id="17" dur="500"/>
                                        <p:tgtEl>
                                          <p:spTgt spid="1130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1304"/>
                                        </p:tgtEl>
                                        <p:attrNameLst>
                                          <p:attrName>style.visibility</p:attrName>
                                        </p:attrNameLst>
                                      </p:cBhvr>
                                      <p:to>
                                        <p:strVal val="visible"/>
                                      </p:to>
                                    </p:set>
                                    <p:animEffect transition="in" filter="wipe(left)">
                                      <p:cBhvr>
                                        <p:cTn id="22" dur="500"/>
                                        <p:tgtEl>
                                          <p:spTgt spid="1130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2"/>
                                        </p:tgtEl>
                                        <p:attrNameLst>
                                          <p:attrName>style.visibility</p:attrName>
                                        </p:attrNameLst>
                                      </p:cBhvr>
                                      <p:to>
                                        <p:strVal val="visible"/>
                                      </p:to>
                                    </p:set>
                                  </p:childTnLst>
                                </p:cTn>
                              </p:par>
                            </p:childTnLst>
                          </p:cTn>
                        </p:par>
                        <p:par>
                          <p:cTn id="27" fill="hold" nodeType="afterGroup">
                            <p:stCondLst>
                              <p:cond delay="500"/>
                            </p:stCondLst>
                            <p:childTnLst>
                              <p:par>
                                <p:cTn id="28" presetID="1" presetClass="entr" presetSubtype="0" fill="hold" nodeType="afterEffect">
                                  <p:stCondLst>
                                    <p:cond delay="0"/>
                                  </p:stCondLst>
                                  <p:childTnLst>
                                    <p:set>
                                      <p:cBhvr>
                                        <p:cTn id="29" dur="1" fill="hold">
                                          <p:stCondLst>
                                            <p:cond delay="499"/>
                                          </p:stCondLst>
                                        </p:cTn>
                                        <p:tgtEl>
                                          <p:spTgt spid="11297"/>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wipe(left)">
                                      <p:cBhvr>
                                        <p:cTn id="34" dur="500"/>
                                        <p:tgtEl>
                                          <p:spTgt spid="3"/>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left)">
                                      <p:cBhvr>
                                        <p:cTn id="39" dur="500"/>
                                        <p:tgtEl>
                                          <p:spTgt spid="5"/>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wipe(left)">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5"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30" name="Object 2"/>
          <p:cNvGraphicFramePr>
            <a:graphicFrameLocks noChangeAspect="1"/>
          </p:cNvGraphicFramePr>
          <p:nvPr/>
        </p:nvGraphicFramePr>
        <p:xfrm>
          <a:off x="827088" y="2205038"/>
          <a:ext cx="2503487" cy="1585912"/>
        </p:xfrm>
        <a:graphic>
          <a:graphicData uri="http://schemas.openxmlformats.org/presentationml/2006/ole">
            <mc:AlternateContent xmlns:mc="http://schemas.openxmlformats.org/markup-compatibility/2006">
              <mc:Choice xmlns:v="urn:schemas-microsoft-com:vml" Requires="v">
                <p:oleObj spid="_x0000_s43191" name="Visio" r:id="rId3" imgW="1073212" imgH="647569" progId="Visio.Drawing.11">
                  <p:embed/>
                </p:oleObj>
              </mc:Choice>
              <mc:Fallback>
                <p:oleObj name="Visio" r:id="rId3" imgW="1073212" imgH="647569" progId="Visio.Drawing.11">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2205038"/>
                        <a:ext cx="2503487" cy="158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38" name="Object 3"/>
          <p:cNvGraphicFramePr>
            <a:graphicFrameLocks noChangeAspect="1"/>
          </p:cNvGraphicFramePr>
          <p:nvPr/>
        </p:nvGraphicFramePr>
        <p:xfrm>
          <a:off x="3924300" y="2133600"/>
          <a:ext cx="2228850" cy="1860550"/>
        </p:xfrm>
        <a:graphic>
          <a:graphicData uri="http://schemas.openxmlformats.org/presentationml/2006/ole">
            <mc:AlternateContent xmlns:mc="http://schemas.openxmlformats.org/markup-compatibility/2006">
              <mc:Choice xmlns:v="urn:schemas-microsoft-com:vml" Requires="v">
                <p:oleObj spid="_x0000_s43192" name="Visio" r:id="rId5" imgW="939849" imgH="781181" progId="Visio.Drawing.6">
                  <p:embed/>
                </p:oleObj>
              </mc:Choice>
              <mc:Fallback>
                <p:oleObj name="Visio" r:id="rId5" imgW="939849" imgH="781181" progId="Visio.Drawing.6">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4300" y="2133600"/>
                        <a:ext cx="2228850" cy="1860550"/>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37" name="Object 4"/>
          <p:cNvGraphicFramePr>
            <a:graphicFrameLocks noChangeAspect="1"/>
          </p:cNvGraphicFramePr>
          <p:nvPr/>
        </p:nvGraphicFramePr>
        <p:xfrm>
          <a:off x="6443663" y="1989138"/>
          <a:ext cx="1839912" cy="1077912"/>
        </p:xfrm>
        <a:graphic>
          <a:graphicData uri="http://schemas.openxmlformats.org/presentationml/2006/ole">
            <mc:AlternateContent xmlns:mc="http://schemas.openxmlformats.org/markup-compatibility/2006">
              <mc:Choice xmlns:v="urn:schemas-microsoft-com:vml" Requires="v">
                <p:oleObj spid="_x0000_s43193" name="Equation" r:id="rId7" imgW="634852" imgH="330288" progId="Equation.3">
                  <p:embed/>
                </p:oleObj>
              </mc:Choice>
              <mc:Fallback>
                <p:oleObj name="Equation" r:id="rId7" imgW="634852" imgH="330288"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43663" y="1989138"/>
                        <a:ext cx="1839912" cy="1077912"/>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36" name="Object 5"/>
          <p:cNvGraphicFramePr>
            <a:graphicFrameLocks noChangeAspect="1"/>
          </p:cNvGraphicFramePr>
          <p:nvPr/>
        </p:nvGraphicFramePr>
        <p:xfrm>
          <a:off x="6011863" y="3068638"/>
          <a:ext cx="3078162" cy="1301750"/>
        </p:xfrm>
        <a:graphic>
          <a:graphicData uri="http://schemas.openxmlformats.org/presentationml/2006/ole">
            <mc:AlternateContent xmlns:mc="http://schemas.openxmlformats.org/markup-compatibility/2006">
              <mc:Choice xmlns:v="urn:schemas-microsoft-com:vml" Requires="v">
                <p:oleObj spid="_x0000_s43194" name="Equation" r:id="rId9" imgW="1130423" imgH="418969" progId="Equation.DSMT4">
                  <p:embed/>
                </p:oleObj>
              </mc:Choice>
              <mc:Fallback>
                <p:oleObj name="Equation" r:id="rId9" imgW="1130423" imgH="418969"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11863" y="3068638"/>
                        <a:ext cx="3078162" cy="1301750"/>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40" name="Object 6"/>
          <p:cNvGraphicFramePr>
            <a:graphicFrameLocks noChangeAspect="1"/>
          </p:cNvGraphicFramePr>
          <p:nvPr/>
        </p:nvGraphicFramePr>
        <p:xfrm>
          <a:off x="1187450" y="5013325"/>
          <a:ext cx="6049963" cy="1166813"/>
        </p:xfrm>
        <a:graphic>
          <a:graphicData uri="http://schemas.openxmlformats.org/presentationml/2006/ole">
            <mc:AlternateContent xmlns:mc="http://schemas.openxmlformats.org/markup-compatibility/2006">
              <mc:Choice xmlns:v="urn:schemas-microsoft-com:vml" Requires="v">
                <p:oleObj spid="_x0000_s43195" name="Equation" r:id="rId11" imgW="2400127" imgH="387438" progId="Equation.3">
                  <p:embed/>
                </p:oleObj>
              </mc:Choice>
              <mc:Fallback>
                <p:oleObj name="Equation" r:id="rId11" imgW="2400127" imgH="387438" progId="Equation.3">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87450" y="5013325"/>
                        <a:ext cx="6049963" cy="1166813"/>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43" name="Rectangle 19"/>
          <p:cNvSpPr>
            <a:spLocks noChangeArrowheads="1"/>
          </p:cNvSpPr>
          <p:nvPr/>
        </p:nvSpPr>
        <p:spPr bwMode="auto">
          <a:xfrm>
            <a:off x="611188" y="1143000"/>
            <a:ext cx="8153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solidFill>
                  <a:srgbClr val="000000"/>
                </a:solidFill>
                <a:latin typeface="Times New Roman" panose="02020603050405020304" pitchFamily="18" charset="0"/>
                <a:ea typeface="楷体_GB2312" pitchFamily="49" charset="-122"/>
              </a:rPr>
              <a:t>联接于单口网络两端的负载电阻为何值时可得到最大功率？最大功率是多少？</a:t>
            </a:r>
          </a:p>
        </p:txBody>
      </p:sp>
      <p:sp>
        <p:nvSpPr>
          <p:cNvPr id="1044" name="Text Box 20"/>
          <p:cNvSpPr txBox="1">
            <a:spLocks noChangeArrowheads="1"/>
          </p:cNvSpPr>
          <p:nvPr/>
        </p:nvSpPr>
        <p:spPr bwMode="auto">
          <a:xfrm>
            <a:off x="3276600" y="2781300"/>
            <a:ext cx="533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a:solidFill>
                  <a:srgbClr val="000000"/>
                </a:solidFill>
                <a:latin typeface="Times New Roman" panose="02020603050405020304" pitchFamily="18" charset="0"/>
                <a:ea typeface="楷体_GB2312" pitchFamily="49" charset="-122"/>
                <a:sym typeface="Symbol" panose="05050102010706020507" pitchFamily="18" charset="2"/>
              </a:rPr>
              <a:t></a:t>
            </a:r>
            <a:endParaRPr lang="en-US" altLang="zh-CN" sz="2800">
              <a:solidFill>
                <a:srgbClr val="000000"/>
              </a:solidFill>
              <a:latin typeface="Times New Roman" panose="02020603050405020304" pitchFamily="18" charset="0"/>
              <a:ea typeface="楷体_GB2312" pitchFamily="49" charset="-122"/>
            </a:endParaRPr>
          </a:p>
        </p:txBody>
      </p:sp>
      <p:sp>
        <p:nvSpPr>
          <p:cNvPr id="1048" name="Oval 24"/>
          <p:cNvSpPr>
            <a:spLocks noChangeArrowheads="1"/>
          </p:cNvSpPr>
          <p:nvPr/>
        </p:nvSpPr>
        <p:spPr bwMode="auto">
          <a:xfrm>
            <a:off x="152400" y="838200"/>
            <a:ext cx="381000" cy="381000"/>
          </a:xfrm>
          <a:prstGeom prst="ellipse">
            <a:avLst/>
          </a:prstGeom>
          <a:gradFill rotWithShape="0">
            <a:gsLst>
              <a:gs pos="0">
                <a:srgbClr val="FF3300"/>
              </a:gs>
              <a:gs pos="100000">
                <a:srgbClr val="A12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1024" name="Rectangle 0"/>
          <p:cNvSpPr>
            <a:spLocks noChangeArrowheads="1"/>
          </p:cNvSpPr>
          <p:nvPr/>
        </p:nvSpPr>
        <p:spPr bwMode="auto">
          <a:xfrm>
            <a:off x="468313" y="981075"/>
            <a:ext cx="8077200" cy="76200"/>
          </a:xfrm>
          <a:prstGeom prst="rect">
            <a:avLst/>
          </a:prstGeom>
          <a:gradFill rotWithShape="0">
            <a:gsLst>
              <a:gs pos="0">
                <a:schemeClr val="bg1"/>
              </a:gs>
              <a:gs pos="100000">
                <a:schemeClr val="bg1">
                  <a:gamma/>
                  <a:shade val="46275"/>
                  <a:invGamma/>
                </a:schemeClr>
              </a:gs>
            </a:gsLst>
            <a:path path="shape">
              <a:fillToRect l="50000" t="50000" r="50000" b="50000"/>
            </a:path>
          </a:gradFill>
          <a:ln w="9525">
            <a:noFill/>
            <a:miter lim="800000"/>
            <a:headEnd/>
            <a:tailEnd/>
          </a:ln>
          <a:effectLst/>
        </p:spPr>
        <p:txBody>
          <a:bodyPr/>
          <a:lstStyle/>
          <a:p>
            <a:pPr eaLnBrk="1" hangingPunct="1">
              <a:defRPr/>
            </a:pPr>
            <a:endParaRPr lang="zh-CN" altLang="zh-CN" sz="4000"/>
          </a:p>
        </p:txBody>
      </p:sp>
      <p:sp>
        <p:nvSpPr>
          <p:cNvPr id="43019" name="AutoShape 1">
            <a:hlinkClick r:id="" action="ppaction://hlinkshowjump?jump=nextslide" highlightClick="1"/>
          </p:cNvPr>
          <p:cNvSpPr>
            <a:spLocks noChangeAspect="1" noChangeArrowheads="1"/>
          </p:cNvSpPr>
          <p:nvPr/>
        </p:nvSpPr>
        <p:spPr bwMode="auto">
          <a:xfrm>
            <a:off x="8458200" y="6478588"/>
            <a:ext cx="306388" cy="306387"/>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43020" name="AutoShape 2">
            <a:hlinkClick r:id="" action="ppaction://hlinkshowjump?jump=lastslideviewed" highlightClick="1"/>
          </p:cNvPr>
          <p:cNvSpPr>
            <a:spLocks noChangeAspect="1" noChangeArrowheads="1"/>
          </p:cNvSpPr>
          <p:nvPr/>
        </p:nvSpPr>
        <p:spPr bwMode="auto">
          <a:xfrm>
            <a:off x="7848600" y="6478588"/>
            <a:ext cx="306388" cy="306387"/>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43021" name="AutoShape 3">
            <a:hlinkClick r:id="" action="ppaction://hlinkshowjump?jump=firstslide" highlightClick="1"/>
          </p:cNvPr>
          <p:cNvSpPr>
            <a:spLocks noChangeAspect="1" noChangeArrowheads="1"/>
          </p:cNvSpPr>
          <p:nvPr/>
        </p:nvSpPr>
        <p:spPr bwMode="auto">
          <a:xfrm>
            <a:off x="7543800" y="6478588"/>
            <a:ext cx="306388" cy="306387"/>
          </a:xfrm>
          <a:prstGeom prst="actionButtonHome">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43022" name="AutoShape 4">
            <a:hlinkClick r:id="" action="ppaction://hlinkshowjump?jump=endshow" highlightClick="1"/>
          </p:cNvPr>
          <p:cNvSpPr>
            <a:spLocks noChangeAspect="1" noChangeArrowheads="1"/>
          </p:cNvSpPr>
          <p:nvPr/>
        </p:nvSpPr>
        <p:spPr bwMode="auto">
          <a:xfrm>
            <a:off x="8761413" y="6478588"/>
            <a:ext cx="306387" cy="306387"/>
          </a:xfrm>
          <a:prstGeom prst="actionButtonBlank">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a:solidFill>
                  <a:srgbClr val="204060"/>
                </a:solidFill>
                <a:latin typeface="Arial Black" panose="020B0A04020102020204" pitchFamily="34" charset="0"/>
                <a:ea typeface="隶书" panose="02010509060101010101" pitchFamily="49" charset="-122"/>
              </a:rPr>
              <a:t>X</a:t>
            </a:r>
          </a:p>
        </p:txBody>
      </p:sp>
      <p:sp>
        <p:nvSpPr>
          <p:cNvPr id="43023" name="AutoShape 5">
            <a:hlinkClick r:id="" action="ppaction://hlinkshowjump?jump=previousslide" highlightClick="1"/>
          </p:cNvPr>
          <p:cNvSpPr>
            <a:spLocks noChangeAspect="1" noChangeArrowheads="1"/>
          </p:cNvSpPr>
          <p:nvPr/>
        </p:nvSpPr>
        <p:spPr bwMode="auto">
          <a:xfrm>
            <a:off x="8153400" y="6477000"/>
            <a:ext cx="306388" cy="306388"/>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a:solidFill>
                <a:srgbClr val="000000"/>
              </a:solidFill>
              <a:latin typeface="Times New Roman" panose="02020603050405020304" pitchFamily="18" charset="0"/>
              <a:ea typeface="楷体_GB2312" pitchFamily="49" charset="-122"/>
            </a:endParaRPr>
          </a:p>
        </p:txBody>
      </p:sp>
      <p:sp>
        <p:nvSpPr>
          <p:cNvPr id="43024" name="Rectangle 5"/>
          <p:cNvSpPr>
            <a:spLocks noChangeArrowheads="1"/>
          </p:cNvSpPr>
          <p:nvPr/>
        </p:nvSpPr>
        <p:spPr bwMode="auto">
          <a:xfrm>
            <a:off x="323850" y="0"/>
            <a:ext cx="83597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4000">
                <a:solidFill>
                  <a:srgbClr val="000000"/>
                </a:solidFill>
                <a:latin typeface="楷体_GB2312" pitchFamily="49" charset="-122"/>
                <a:ea typeface="楷体_GB2312" pitchFamily="49" charset="-122"/>
              </a:rPr>
              <a:t>§2-3-4 </a:t>
            </a:r>
            <a:r>
              <a:rPr lang="zh-CN" altLang="en-US" sz="4000">
                <a:solidFill>
                  <a:srgbClr val="000000"/>
                </a:solidFill>
                <a:latin typeface="楷体_GB2312" pitchFamily="49" charset="-122"/>
                <a:ea typeface="楷体_GB2312" pitchFamily="49" charset="-122"/>
              </a:rPr>
              <a:t>最大功率传输定理</a:t>
            </a:r>
            <a:endParaRPr kumimoji="0" lang="zh-CN" altLang="en-US" sz="4400" b="0">
              <a:solidFill>
                <a:schemeClr val="tx2"/>
              </a:solidFill>
            </a:endParaRPr>
          </a:p>
        </p:txBody>
      </p:sp>
      <p:sp>
        <p:nvSpPr>
          <p:cNvPr id="5" name="矩形 4"/>
          <p:cNvSpPr>
            <a:spLocks noChangeArrowheads="1"/>
          </p:cNvSpPr>
          <p:nvPr/>
        </p:nvSpPr>
        <p:spPr bwMode="auto">
          <a:xfrm>
            <a:off x="681038" y="3933825"/>
            <a:ext cx="51863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a:solidFill>
                  <a:srgbClr val="000000"/>
                </a:solidFill>
                <a:latin typeface="Times New Roman" panose="02020603050405020304" pitchFamily="18" charset="0"/>
                <a:ea typeface="楷体_GB2312" pitchFamily="49" charset="-122"/>
              </a:rPr>
              <a:t>当            时，   有极值。</a:t>
            </a:r>
          </a:p>
        </p:txBody>
      </p:sp>
      <p:sp>
        <p:nvSpPr>
          <p:cNvPr id="43026" name="Rectangle 3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graphicFrame>
        <p:nvGraphicFramePr>
          <p:cNvPr id="7" name="对象 6"/>
          <p:cNvGraphicFramePr>
            <a:graphicFrameLocks noChangeAspect="1"/>
          </p:cNvGraphicFramePr>
          <p:nvPr/>
        </p:nvGraphicFramePr>
        <p:xfrm>
          <a:off x="1141413" y="3681413"/>
          <a:ext cx="1343025" cy="1087437"/>
        </p:xfrm>
        <a:graphic>
          <a:graphicData uri="http://schemas.openxmlformats.org/presentationml/2006/ole">
            <mc:AlternateContent xmlns:mc="http://schemas.openxmlformats.org/markup-compatibility/2006">
              <mc:Choice xmlns:v="urn:schemas-microsoft-com:vml" Requires="v">
                <p:oleObj spid="_x0000_s43196" name="公式" r:id="rId13" imgW="558558" imgH="444307" progId="Equation.3">
                  <p:embed/>
                </p:oleObj>
              </mc:Choice>
              <mc:Fallback>
                <p:oleObj name="公式" r:id="rId13" imgW="558558" imgH="444307" progId="Equation.3">
                  <p:embed/>
                  <p:pic>
                    <p:nvPicPr>
                      <p:cNvPr id="0" name="对象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41413" y="3681413"/>
                        <a:ext cx="1343025" cy="108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28" name="Rectangle 3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graphicFrame>
        <p:nvGraphicFramePr>
          <p:cNvPr id="11" name="对象 10"/>
          <p:cNvGraphicFramePr>
            <a:graphicFrameLocks noChangeAspect="1"/>
          </p:cNvGraphicFramePr>
          <p:nvPr/>
        </p:nvGraphicFramePr>
        <p:xfrm>
          <a:off x="3059113" y="3937000"/>
          <a:ext cx="396875" cy="520700"/>
        </p:xfrm>
        <a:graphic>
          <a:graphicData uri="http://schemas.openxmlformats.org/presentationml/2006/ole">
            <mc:AlternateContent xmlns:mc="http://schemas.openxmlformats.org/markup-compatibility/2006">
              <mc:Choice xmlns:v="urn:schemas-microsoft-com:vml" Requires="v">
                <p:oleObj spid="_x0000_s43197" name="Equation" r:id="rId15" imgW="101797" imgH="139525" progId="Equation.DSMT4">
                  <p:embed/>
                </p:oleObj>
              </mc:Choice>
              <mc:Fallback>
                <p:oleObj name="Equation" r:id="rId15" imgW="101797" imgH="139525" progId="Equation.DSMT4">
                  <p:embed/>
                  <p:pic>
                    <p:nvPicPr>
                      <p:cNvPr id="0" name="对象 1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059113" y="3937000"/>
                        <a:ext cx="396875" cy="520700"/>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4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animEffect transition="in" filter="wipe(up)">
                                      <p:cBhvr>
                                        <p:cTn id="11" dur="500"/>
                                        <p:tgtEl>
                                          <p:spTgt spid="103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044"/>
                                        </p:tgtEl>
                                        <p:attrNameLst>
                                          <p:attrName>style.visibility</p:attrName>
                                        </p:attrNameLst>
                                      </p:cBhvr>
                                      <p:to>
                                        <p:strVal val="visible"/>
                                      </p:to>
                                    </p:set>
                                    <p:animEffect transition="in" filter="wipe(left)">
                                      <p:cBhvr>
                                        <p:cTn id="16" dur="500"/>
                                        <p:tgtEl>
                                          <p:spTgt spid="104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038"/>
                                        </p:tgtEl>
                                        <p:attrNameLst>
                                          <p:attrName>style.visibility</p:attrName>
                                        </p:attrNameLst>
                                      </p:cBhvr>
                                      <p:to>
                                        <p:strVal val="visible"/>
                                      </p:to>
                                    </p:set>
                                    <p:animEffect transition="in" filter="wipe(left)">
                                      <p:cBhvr>
                                        <p:cTn id="21" dur="500"/>
                                        <p:tgtEl>
                                          <p:spTgt spid="103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1037"/>
                                        </p:tgtEl>
                                        <p:attrNameLst>
                                          <p:attrName>style.visibility</p:attrName>
                                        </p:attrNameLst>
                                      </p:cBhvr>
                                      <p:to>
                                        <p:strVal val="visible"/>
                                      </p:to>
                                    </p:set>
                                    <p:animEffect transition="in" filter="wipe(left)">
                                      <p:cBhvr>
                                        <p:cTn id="26" dur="500"/>
                                        <p:tgtEl>
                                          <p:spTgt spid="103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1036"/>
                                        </p:tgtEl>
                                        <p:attrNameLst>
                                          <p:attrName>style.visibility</p:attrName>
                                        </p:attrNameLst>
                                      </p:cBhvr>
                                      <p:to>
                                        <p:strVal val="visible"/>
                                      </p:to>
                                    </p:set>
                                    <p:animEffect transition="in" filter="wipe(left)">
                                      <p:cBhvr>
                                        <p:cTn id="31" dur="500"/>
                                        <p:tgtEl>
                                          <p:spTgt spid="1036"/>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par>
                                <p:cTn id="40" presetID="10"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040"/>
                                        </p:tgtEl>
                                        <p:attrNameLst>
                                          <p:attrName>style.visibility</p:attrName>
                                        </p:attrNameLst>
                                      </p:cBhvr>
                                      <p:to>
                                        <p:strVal val="visible"/>
                                      </p:to>
                                    </p:set>
                                    <p:animEffect transition="in" filter="wipe(left)">
                                      <p:cBhvr>
                                        <p:cTn id="47" dur="500"/>
                                        <p:tgtEl>
                                          <p:spTgt spid="104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 presetClass="entr" presetSubtype="8" fill="hold" grpId="0" nodeType="clickEffect">
                                  <p:stCondLst>
                                    <p:cond delay="0"/>
                                  </p:stCondLst>
                                  <p:childTnLst>
                                    <p:set>
                                      <p:cBhvr>
                                        <p:cTn id="51" dur="1" fill="hold">
                                          <p:stCondLst>
                                            <p:cond delay="0"/>
                                          </p:stCondLst>
                                        </p:cTn>
                                        <p:tgtEl>
                                          <p:spTgt spid="1048"/>
                                        </p:tgtEl>
                                        <p:attrNameLst>
                                          <p:attrName>style.visibility</p:attrName>
                                        </p:attrNameLst>
                                      </p:cBhvr>
                                      <p:to>
                                        <p:strVal val="visible"/>
                                      </p:to>
                                    </p:set>
                                    <p:anim calcmode="lin" valueType="num">
                                      <p:cBhvr additive="base">
                                        <p:cTn id="52" dur="500" fill="hold"/>
                                        <p:tgtEl>
                                          <p:spTgt spid="1048"/>
                                        </p:tgtEl>
                                        <p:attrNameLst>
                                          <p:attrName>ppt_x</p:attrName>
                                        </p:attrNameLst>
                                      </p:cBhvr>
                                      <p:tavLst>
                                        <p:tav tm="0">
                                          <p:val>
                                            <p:strVal val="0-#ppt_w/2"/>
                                          </p:val>
                                        </p:tav>
                                        <p:tav tm="100000">
                                          <p:val>
                                            <p:strVal val="#ppt_x"/>
                                          </p:val>
                                        </p:tav>
                                      </p:tavLst>
                                    </p:anim>
                                    <p:anim calcmode="lin" valueType="num">
                                      <p:cBhvr additive="base">
                                        <p:cTn id="53" dur="500" fill="hold"/>
                                        <p:tgtEl>
                                          <p:spTgt spid="10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3" grpId="0" autoUpdateAnimBg="0"/>
      <p:bldP spid="1044" grpId="0" autoUpdateAnimBg="0"/>
      <p:bldP spid="1048" grpId="0" animBg="1"/>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034" name="Object 2"/>
          <p:cNvGraphicFramePr>
            <a:graphicFrameLocks noChangeAspect="1"/>
          </p:cNvGraphicFramePr>
          <p:nvPr/>
        </p:nvGraphicFramePr>
        <p:xfrm>
          <a:off x="728663" y="1143000"/>
          <a:ext cx="3771900" cy="1082675"/>
        </p:xfrm>
        <a:graphic>
          <a:graphicData uri="http://schemas.openxmlformats.org/presentationml/2006/ole">
            <mc:AlternateContent xmlns:mc="http://schemas.openxmlformats.org/markup-compatibility/2006">
              <mc:Choice xmlns:v="urn:schemas-microsoft-com:vml" Requires="v">
                <p:oleObj spid="_x0000_s44140" name="Equation" r:id="rId3" imgW="1453965" imgH="349206" progId="Equation.3">
                  <p:embed/>
                </p:oleObj>
              </mc:Choice>
              <mc:Fallback>
                <p:oleObj name="Equation" r:id="rId3" imgW="1453965" imgH="349206"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663" y="1143000"/>
                        <a:ext cx="3771900" cy="1082675"/>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365" name="Object 3"/>
          <p:cNvGraphicFramePr>
            <a:graphicFrameLocks noChangeAspect="1"/>
          </p:cNvGraphicFramePr>
          <p:nvPr/>
        </p:nvGraphicFramePr>
        <p:xfrm>
          <a:off x="685800" y="2349500"/>
          <a:ext cx="4173538" cy="604838"/>
        </p:xfrm>
        <a:graphic>
          <a:graphicData uri="http://schemas.openxmlformats.org/presentationml/2006/ole">
            <mc:AlternateContent xmlns:mc="http://schemas.openxmlformats.org/markup-compatibility/2006">
              <mc:Choice xmlns:v="urn:schemas-microsoft-com:vml" Requires="v">
                <p:oleObj spid="_x0000_s44141" name="Equation" r:id="rId5" imgW="1568388" imgH="139525" progId="Equation.DSMT4">
                  <p:embed/>
                </p:oleObj>
              </mc:Choice>
              <mc:Fallback>
                <p:oleObj name="Equation" r:id="rId5" imgW="1568388" imgH="139525"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2349500"/>
                        <a:ext cx="4173538"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18"/>
          <p:cNvGrpSpPr>
            <a:grpSpLocks/>
          </p:cNvGrpSpPr>
          <p:nvPr/>
        </p:nvGrpSpPr>
        <p:grpSpPr bwMode="auto">
          <a:xfrm>
            <a:off x="762000" y="2924175"/>
            <a:ext cx="5178425" cy="1274763"/>
            <a:chOff x="480" y="1947"/>
            <a:chExt cx="3320" cy="874"/>
          </a:xfrm>
        </p:grpSpPr>
        <p:graphicFrame>
          <p:nvGraphicFramePr>
            <p:cNvPr id="44046" name="Object 5"/>
            <p:cNvGraphicFramePr>
              <a:graphicFrameLocks noChangeAspect="1"/>
            </p:cNvGraphicFramePr>
            <p:nvPr/>
          </p:nvGraphicFramePr>
          <p:xfrm>
            <a:off x="1409" y="1947"/>
            <a:ext cx="2391" cy="874"/>
          </p:xfrm>
          <a:graphic>
            <a:graphicData uri="http://schemas.openxmlformats.org/presentationml/2006/ole">
              <mc:AlternateContent xmlns:mc="http://schemas.openxmlformats.org/markup-compatibility/2006">
                <mc:Choice xmlns:v="urn:schemas-microsoft-com:vml" Requires="v">
                  <p:oleObj spid="_x0000_s44142" name="Equation" r:id="rId7" imgW="1358875" imgH="438281" progId="Equation.3">
                    <p:embed/>
                  </p:oleObj>
                </mc:Choice>
                <mc:Fallback>
                  <p:oleObj name="Equation" r:id="rId7" imgW="1358875" imgH="438281"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9" y="1947"/>
                          <a:ext cx="2391" cy="874"/>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047" name="Rectangle 13"/>
            <p:cNvSpPr>
              <a:spLocks noChangeArrowheads="1"/>
            </p:cNvSpPr>
            <p:nvPr/>
          </p:nvSpPr>
          <p:spPr bwMode="auto">
            <a:xfrm>
              <a:off x="480" y="2160"/>
              <a:ext cx="960" cy="39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rgbClr val="000000"/>
                  </a:solidFill>
                  <a:latin typeface="Times New Roman" panose="02020603050405020304" pitchFamily="18" charset="0"/>
                  <a:ea typeface="楷体_GB2312" pitchFamily="49" charset="-122"/>
                </a:rPr>
                <a:t>又因为</a:t>
              </a:r>
              <a:r>
                <a:rPr lang="zh-CN" altLang="en-US">
                  <a:solidFill>
                    <a:srgbClr val="000000"/>
                  </a:solidFill>
                  <a:latin typeface="Times New Roman" panose="02020603050405020304" pitchFamily="18" charset="0"/>
                  <a:ea typeface="楷体_GB2312" pitchFamily="49" charset="-122"/>
                </a:rPr>
                <a:t>  </a:t>
              </a:r>
            </a:p>
          </p:txBody>
        </p:sp>
      </p:grpSp>
      <p:graphicFrame>
        <p:nvGraphicFramePr>
          <p:cNvPr id="15374" name="Object 4"/>
          <p:cNvGraphicFramePr>
            <a:graphicFrameLocks noChangeAspect="1"/>
          </p:cNvGraphicFramePr>
          <p:nvPr/>
        </p:nvGraphicFramePr>
        <p:xfrm>
          <a:off x="527050" y="4221163"/>
          <a:ext cx="5719763" cy="1687512"/>
        </p:xfrm>
        <a:graphic>
          <a:graphicData uri="http://schemas.openxmlformats.org/presentationml/2006/ole">
            <mc:AlternateContent xmlns:mc="http://schemas.openxmlformats.org/markup-compatibility/2006">
              <mc:Choice xmlns:v="urn:schemas-microsoft-com:vml" Requires="v">
                <p:oleObj spid="_x0000_s44143" name="Equation" r:id="rId9" imgW="2228887" imgH="590419" progId="Equation.DSMT4">
                  <p:embed/>
                </p:oleObj>
              </mc:Choice>
              <mc:Fallback>
                <p:oleObj name="Equation" r:id="rId9" imgW="2228887" imgH="590419" progId="Equation.DSMT4">
                  <p:embed/>
                  <p:pic>
                    <p:nvPicPr>
                      <p:cNvPr id="0"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7050" y="4221163"/>
                        <a:ext cx="5719763" cy="168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76" name="Oval 16"/>
          <p:cNvSpPr>
            <a:spLocks noChangeArrowheads="1"/>
          </p:cNvSpPr>
          <p:nvPr/>
        </p:nvSpPr>
        <p:spPr bwMode="auto">
          <a:xfrm>
            <a:off x="152400" y="838200"/>
            <a:ext cx="381000" cy="381000"/>
          </a:xfrm>
          <a:prstGeom prst="ellipse">
            <a:avLst/>
          </a:prstGeom>
          <a:gradFill rotWithShape="0">
            <a:gsLst>
              <a:gs pos="0">
                <a:srgbClr val="FF3300"/>
              </a:gs>
              <a:gs pos="100000">
                <a:srgbClr val="A12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15360" name="Rectangle 0"/>
          <p:cNvSpPr>
            <a:spLocks noChangeArrowheads="1"/>
          </p:cNvSpPr>
          <p:nvPr/>
        </p:nvSpPr>
        <p:spPr bwMode="auto">
          <a:xfrm>
            <a:off x="468313" y="981075"/>
            <a:ext cx="8077200" cy="76200"/>
          </a:xfrm>
          <a:prstGeom prst="rect">
            <a:avLst/>
          </a:prstGeom>
          <a:gradFill rotWithShape="0">
            <a:gsLst>
              <a:gs pos="0">
                <a:schemeClr val="bg1"/>
              </a:gs>
              <a:gs pos="100000">
                <a:schemeClr val="bg1">
                  <a:gamma/>
                  <a:shade val="46275"/>
                  <a:invGamma/>
                </a:schemeClr>
              </a:gs>
            </a:gsLst>
            <a:path path="shape">
              <a:fillToRect l="50000" t="50000" r="50000" b="50000"/>
            </a:path>
          </a:gradFill>
          <a:ln w="9525">
            <a:noFill/>
            <a:miter lim="800000"/>
            <a:headEnd/>
            <a:tailEnd/>
          </a:ln>
          <a:effectLst/>
        </p:spPr>
        <p:txBody>
          <a:bodyPr/>
          <a:lstStyle/>
          <a:p>
            <a:pPr eaLnBrk="1" hangingPunct="1">
              <a:defRPr/>
            </a:pPr>
            <a:endParaRPr lang="zh-CN" altLang="zh-CN" sz="4000"/>
          </a:p>
        </p:txBody>
      </p:sp>
      <p:sp>
        <p:nvSpPr>
          <p:cNvPr id="44040" name="AutoShape 1">
            <a:hlinkClick r:id="" action="ppaction://hlinkshowjump?jump=nextslide" highlightClick="1"/>
          </p:cNvPr>
          <p:cNvSpPr>
            <a:spLocks noChangeAspect="1" noChangeArrowheads="1"/>
          </p:cNvSpPr>
          <p:nvPr/>
        </p:nvSpPr>
        <p:spPr bwMode="auto">
          <a:xfrm>
            <a:off x="8458200" y="6478588"/>
            <a:ext cx="306388" cy="306387"/>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44041" name="AutoShape 2">
            <a:hlinkClick r:id="" action="ppaction://hlinkshowjump?jump=lastslideviewed" highlightClick="1"/>
          </p:cNvPr>
          <p:cNvSpPr>
            <a:spLocks noChangeAspect="1" noChangeArrowheads="1"/>
          </p:cNvSpPr>
          <p:nvPr/>
        </p:nvSpPr>
        <p:spPr bwMode="auto">
          <a:xfrm>
            <a:off x="7848600" y="6478588"/>
            <a:ext cx="306388" cy="306387"/>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44042" name="AutoShape 3">
            <a:hlinkClick r:id="" action="ppaction://hlinkshowjump?jump=firstslide" highlightClick="1"/>
          </p:cNvPr>
          <p:cNvSpPr>
            <a:spLocks noChangeAspect="1" noChangeArrowheads="1"/>
          </p:cNvSpPr>
          <p:nvPr/>
        </p:nvSpPr>
        <p:spPr bwMode="auto">
          <a:xfrm>
            <a:off x="7543800" y="6478588"/>
            <a:ext cx="306388" cy="306387"/>
          </a:xfrm>
          <a:prstGeom prst="actionButtonHome">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44043" name="AutoShape 4">
            <a:hlinkClick r:id="" action="ppaction://hlinkshowjump?jump=endshow" highlightClick="1"/>
          </p:cNvPr>
          <p:cNvSpPr>
            <a:spLocks noChangeAspect="1" noChangeArrowheads="1"/>
          </p:cNvSpPr>
          <p:nvPr/>
        </p:nvSpPr>
        <p:spPr bwMode="auto">
          <a:xfrm>
            <a:off x="8761413" y="6478588"/>
            <a:ext cx="306387" cy="306387"/>
          </a:xfrm>
          <a:prstGeom prst="actionButtonBlank">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a:solidFill>
                  <a:srgbClr val="204060"/>
                </a:solidFill>
                <a:latin typeface="Arial Black" panose="020B0A04020102020204" pitchFamily="34" charset="0"/>
                <a:ea typeface="隶书" panose="02010509060101010101" pitchFamily="49" charset="-122"/>
              </a:rPr>
              <a:t>X</a:t>
            </a:r>
          </a:p>
        </p:txBody>
      </p:sp>
      <p:sp>
        <p:nvSpPr>
          <p:cNvPr id="44044" name="AutoShape 5">
            <a:hlinkClick r:id="" action="ppaction://hlinkshowjump?jump=previousslide" highlightClick="1"/>
          </p:cNvPr>
          <p:cNvSpPr>
            <a:spLocks noChangeAspect="1" noChangeArrowheads="1"/>
          </p:cNvSpPr>
          <p:nvPr/>
        </p:nvSpPr>
        <p:spPr bwMode="auto">
          <a:xfrm>
            <a:off x="8153400" y="6477000"/>
            <a:ext cx="306388" cy="306388"/>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a:solidFill>
                <a:srgbClr val="000000"/>
              </a:solidFill>
              <a:latin typeface="Times New Roman" panose="02020603050405020304" pitchFamily="18" charset="0"/>
              <a:ea typeface="楷体_GB2312" pitchFamily="49" charset="-122"/>
            </a:endParaRPr>
          </a:p>
        </p:txBody>
      </p:sp>
      <p:sp>
        <p:nvSpPr>
          <p:cNvPr id="44045" name="Rectangle 5"/>
          <p:cNvSpPr>
            <a:spLocks noChangeArrowheads="1"/>
          </p:cNvSpPr>
          <p:nvPr/>
        </p:nvSpPr>
        <p:spPr bwMode="auto">
          <a:xfrm>
            <a:off x="323850" y="0"/>
            <a:ext cx="83597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4000">
                <a:solidFill>
                  <a:srgbClr val="000000"/>
                </a:solidFill>
                <a:latin typeface="楷体_GB2312" pitchFamily="49" charset="-122"/>
                <a:ea typeface="楷体_GB2312" pitchFamily="49" charset="-122"/>
              </a:rPr>
              <a:t>§2-3-4 </a:t>
            </a:r>
            <a:r>
              <a:rPr lang="zh-CN" altLang="en-US" sz="4000">
                <a:solidFill>
                  <a:srgbClr val="000000"/>
                </a:solidFill>
                <a:latin typeface="楷体_GB2312" pitchFamily="49" charset="-122"/>
                <a:ea typeface="楷体_GB2312" pitchFamily="49" charset="-122"/>
              </a:rPr>
              <a:t>最大功率传输定理</a:t>
            </a:r>
            <a:endParaRPr kumimoji="0" lang="zh-CN" altLang="en-US" sz="4400" b="0">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536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499"/>
                                          </p:stCondLst>
                                        </p:cTn>
                                        <p:tgtEl>
                                          <p:spTgt spid="15374"/>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15376"/>
                                        </p:tgtEl>
                                        <p:attrNameLst>
                                          <p:attrName>style.visibility</p:attrName>
                                        </p:attrNameLst>
                                      </p:cBhvr>
                                      <p:to>
                                        <p:strVal val="visible"/>
                                      </p:to>
                                    </p:set>
                                    <p:anim calcmode="lin" valueType="num">
                                      <p:cBhvr additive="base">
                                        <p:cTn id="20" dur="500" fill="hold"/>
                                        <p:tgtEl>
                                          <p:spTgt spid="15376"/>
                                        </p:tgtEl>
                                        <p:attrNameLst>
                                          <p:attrName>ppt_x</p:attrName>
                                        </p:attrNameLst>
                                      </p:cBhvr>
                                      <p:tavLst>
                                        <p:tav tm="0">
                                          <p:val>
                                            <p:strVal val="0-#ppt_w/2"/>
                                          </p:val>
                                        </p:tav>
                                        <p:tav tm="100000">
                                          <p:val>
                                            <p:strVal val="#ppt_x"/>
                                          </p:val>
                                        </p:tav>
                                      </p:tavLst>
                                    </p:anim>
                                    <p:anim calcmode="lin" valueType="num">
                                      <p:cBhvr additive="base">
                                        <p:cTn id="21" dur="500" fill="hold"/>
                                        <p:tgtEl>
                                          <p:spTgt spid="153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2"/>
          <p:cNvGrpSpPr>
            <a:grpSpLocks/>
          </p:cNvGrpSpPr>
          <p:nvPr/>
        </p:nvGrpSpPr>
        <p:grpSpPr bwMode="auto">
          <a:xfrm>
            <a:off x="720725" y="3105150"/>
            <a:ext cx="6659563" cy="1187450"/>
            <a:chOff x="611560" y="3140968"/>
            <a:chExt cx="6660132" cy="1187450"/>
          </a:xfrm>
        </p:grpSpPr>
        <p:graphicFrame>
          <p:nvGraphicFramePr>
            <p:cNvPr id="45078" name="Object 2"/>
            <p:cNvGraphicFramePr>
              <a:graphicFrameLocks noChangeAspect="1"/>
            </p:cNvGraphicFramePr>
            <p:nvPr/>
          </p:nvGraphicFramePr>
          <p:xfrm>
            <a:off x="5292080" y="3140968"/>
            <a:ext cx="1979612" cy="1187450"/>
          </p:xfrm>
          <a:graphic>
            <a:graphicData uri="http://schemas.openxmlformats.org/presentationml/2006/ole">
              <mc:AlternateContent xmlns:mc="http://schemas.openxmlformats.org/markup-compatibility/2006">
                <mc:Choice xmlns:v="urn:schemas-microsoft-com:vml" Requires="v">
                  <p:oleObj spid="_x0000_s45218" name="Equation" r:id="rId3" imgW="666812" imgH="361819" progId="Equation.DSMT4">
                    <p:embed/>
                  </p:oleObj>
                </mc:Choice>
                <mc:Fallback>
                  <p:oleObj name="Equation" r:id="rId3" imgW="666812" imgH="361819"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080" y="3140968"/>
                          <a:ext cx="1979612" cy="1187450"/>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079" name="Rectangle 8"/>
            <p:cNvSpPr>
              <a:spLocks noChangeArrowheads="1"/>
            </p:cNvSpPr>
            <p:nvPr/>
          </p:nvSpPr>
          <p:spPr bwMode="auto">
            <a:xfrm>
              <a:off x="611560" y="3501008"/>
              <a:ext cx="48275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solidFill>
                    <a:srgbClr val="000000"/>
                  </a:solidFill>
                  <a:latin typeface="Times New Roman" panose="02020603050405020304" pitchFamily="18" charset="0"/>
                  <a:ea typeface="楷体_GB2312" pitchFamily="49" charset="-122"/>
                </a:rPr>
                <a:t>此时负载得到的最大功率为：</a:t>
              </a:r>
            </a:p>
          </p:txBody>
        </p:sp>
      </p:grpSp>
      <p:graphicFrame>
        <p:nvGraphicFramePr>
          <p:cNvPr id="11273" name="Object 3"/>
          <p:cNvGraphicFramePr>
            <a:graphicFrameLocks noChangeAspect="1"/>
          </p:cNvGraphicFramePr>
          <p:nvPr/>
        </p:nvGraphicFramePr>
        <p:xfrm>
          <a:off x="827088" y="2692400"/>
          <a:ext cx="5688012" cy="592138"/>
        </p:xfrm>
        <a:graphic>
          <a:graphicData uri="http://schemas.openxmlformats.org/presentationml/2006/ole">
            <mc:AlternateContent xmlns:mc="http://schemas.openxmlformats.org/markup-compatibility/2006">
              <mc:Choice xmlns:v="urn:schemas-microsoft-com:vml" Requires="v">
                <p:oleObj spid="_x0000_s45219" name="Equation" r:id="rId5" imgW="2101838" imgH="133219" progId="Equation.3">
                  <p:embed/>
                </p:oleObj>
              </mc:Choice>
              <mc:Fallback>
                <p:oleObj name="Equation" r:id="rId5" imgW="2101838" imgH="133219"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088" y="2692400"/>
                        <a:ext cx="5688012" cy="592138"/>
                      </a:xfrm>
                      <a:prstGeom prst="rect">
                        <a:avLst/>
                      </a:prstGeom>
                      <a:solidFill>
                        <a:schemeClr val="accent1"/>
                      </a:solidFill>
                      <a:ln w="9525">
                        <a:solidFill>
                          <a:srgbClr val="FF0066"/>
                        </a:solidFill>
                        <a:miter lim="800000"/>
                        <a:headEnd/>
                        <a:tailEnd/>
                      </a:ln>
                    </p:spPr>
                  </p:pic>
                </p:oleObj>
              </mc:Fallback>
            </mc:AlternateContent>
          </a:graphicData>
        </a:graphic>
      </p:graphicFrame>
      <p:grpSp>
        <p:nvGrpSpPr>
          <p:cNvPr id="3" name="Group 20"/>
          <p:cNvGrpSpPr>
            <a:grpSpLocks/>
          </p:cNvGrpSpPr>
          <p:nvPr/>
        </p:nvGrpSpPr>
        <p:grpSpPr bwMode="auto">
          <a:xfrm>
            <a:off x="395288" y="3933825"/>
            <a:ext cx="7924800" cy="1222375"/>
            <a:chOff x="293" y="2972"/>
            <a:chExt cx="4992" cy="770"/>
          </a:xfrm>
        </p:grpSpPr>
        <p:sp>
          <p:nvSpPr>
            <p:cNvPr id="45076" name="Rectangle 12"/>
            <p:cNvSpPr>
              <a:spLocks noChangeArrowheads="1"/>
            </p:cNvSpPr>
            <p:nvPr/>
          </p:nvSpPr>
          <p:spPr bwMode="auto">
            <a:xfrm>
              <a:off x="293" y="3207"/>
              <a:ext cx="28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solidFill>
                    <a:srgbClr val="000000"/>
                  </a:solidFill>
                  <a:latin typeface="Times New Roman" panose="02020603050405020304" pitchFamily="18" charset="0"/>
                  <a:ea typeface="楷体_GB2312" pitchFamily="49" charset="-122"/>
                </a:rPr>
                <a:t>若用诺顿等效电路，则为：</a:t>
              </a:r>
            </a:p>
          </p:txBody>
        </p:sp>
        <p:graphicFrame>
          <p:nvGraphicFramePr>
            <p:cNvPr id="45077" name="Object 7"/>
            <p:cNvGraphicFramePr>
              <a:graphicFrameLocks noChangeAspect="1"/>
            </p:cNvGraphicFramePr>
            <p:nvPr/>
          </p:nvGraphicFramePr>
          <p:xfrm>
            <a:off x="3060" y="2972"/>
            <a:ext cx="2225" cy="770"/>
          </p:xfrm>
          <a:graphic>
            <a:graphicData uri="http://schemas.openxmlformats.org/presentationml/2006/ole">
              <mc:AlternateContent xmlns:mc="http://schemas.openxmlformats.org/markup-compatibility/2006">
                <mc:Choice xmlns:v="urn:schemas-microsoft-com:vml" Requires="v">
                  <p:oleObj spid="_x0000_s45220" name="Equation" r:id="rId7" imgW="1263786" imgH="368125" progId="Equation.3">
                    <p:embed/>
                  </p:oleObj>
                </mc:Choice>
                <mc:Fallback>
                  <p:oleObj name="Equation" r:id="rId7" imgW="1263786" imgH="368125"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0" y="2972"/>
                          <a:ext cx="2225" cy="770"/>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1278" name="Object 4"/>
          <p:cNvGraphicFramePr>
            <a:graphicFrameLocks noChangeAspect="1"/>
          </p:cNvGraphicFramePr>
          <p:nvPr/>
        </p:nvGraphicFramePr>
        <p:xfrm>
          <a:off x="1692275" y="5300663"/>
          <a:ext cx="6781800" cy="1176337"/>
        </p:xfrm>
        <a:graphic>
          <a:graphicData uri="http://schemas.openxmlformats.org/presentationml/2006/ole">
            <mc:AlternateContent xmlns:mc="http://schemas.openxmlformats.org/markup-compatibility/2006">
              <mc:Choice xmlns:v="urn:schemas-microsoft-com:vml" Requires="v">
                <p:oleObj spid="_x0000_s45221" name="Equation" r:id="rId9" imgW="2610035" imgH="368125" progId="Equation.DSMT4">
                  <p:embed/>
                </p:oleObj>
              </mc:Choice>
              <mc:Fallback>
                <p:oleObj name="Equation" r:id="rId9" imgW="2610035" imgH="368125" progId="Equation.DSMT4">
                  <p:embed/>
                  <p:pic>
                    <p:nvPicPr>
                      <p:cNvPr id="0"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92275" y="5300663"/>
                        <a:ext cx="6781800" cy="1176337"/>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79" name="Rectangle 15"/>
          <p:cNvSpPr>
            <a:spLocks noChangeArrowheads="1"/>
          </p:cNvSpPr>
          <p:nvPr/>
        </p:nvSpPr>
        <p:spPr bwMode="auto">
          <a:xfrm>
            <a:off x="539750" y="5157788"/>
            <a:ext cx="2286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rgbClr val="0000FF"/>
                </a:solidFill>
                <a:latin typeface="Times New Roman" panose="02020603050405020304" pitchFamily="18" charset="0"/>
                <a:ea typeface="楷体_GB2312" pitchFamily="49" charset="-122"/>
              </a:rPr>
              <a:t>传输效率：</a:t>
            </a:r>
            <a:r>
              <a:rPr lang="zh-CN" altLang="en-US">
                <a:solidFill>
                  <a:srgbClr val="000000"/>
                </a:solidFill>
                <a:latin typeface="Times New Roman" panose="02020603050405020304" pitchFamily="18" charset="0"/>
                <a:ea typeface="楷体_GB2312" pitchFamily="49" charset="-122"/>
              </a:rPr>
              <a:t>  </a:t>
            </a:r>
          </a:p>
        </p:txBody>
      </p:sp>
      <p:sp>
        <p:nvSpPr>
          <p:cNvPr id="11282" name="Oval 18"/>
          <p:cNvSpPr>
            <a:spLocks noChangeArrowheads="1"/>
          </p:cNvSpPr>
          <p:nvPr/>
        </p:nvSpPr>
        <p:spPr bwMode="auto">
          <a:xfrm>
            <a:off x="250825" y="836613"/>
            <a:ext cx="381000" cy="381000"/>
          </a:xfrm>
          <a:prstGeom prst="ellipse">
            <a:avLst/>
          </a:prstGeom>
          <a:gradFill rotWithShape="0">
            <a:gsLst>
              <a:gs pos="0">
                <a:srgbClr val="FF3300"/>
              </a:gs>
              <a:gs pos="100000">
                <a:srgbClr val="A12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grpSp>
        <p:nvGrpSpPr>
          <p:cNvPr id="45064" name="Group 6"/>
          <p:cNvGrpSpPr>
            <a:grpSpLocks/>
          </p:cNvGrpSpPr>
          <p:nvPr/>
        </p:nvGrpSpPr>
        <p:grpSpPr bwMode="auto">
          <a:xfrm>
            <a:off x="323850" y="981075"/>
            <a:ext cx="8494713" cy="1455738"/>
            <a:chOff x="295" y="618"/>
            <a:chExt cx="5170" cy="917"/>
          </a:xfrm>
        </p:grpSpPr>
        <p:sp>
          <p:nvSpPr>
            <p:cNvPr id="45074" name="Rectangle 7"/>
            <p:cNvSpPr>
              <a:spLocks noChangeArrowheads="1"/>
            </p:cNvSpPr>
            <p:nvPr/>
          </p:nvSpPr>
          <p:spPr bwMode="auto">
            <a:xfrm>
              <a:off x="366" y="663"/>
              <a:ext cx="5099"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solidFill>
                    <a:srgbClr val="000000"/>
                  </a:solidFill>
                  <a:latin typeface="Times New Roman" panose="02020603050405020304" pitchFamily="18" charset="0"/>
                  <a:ea typeface="楷体_GB2312" pitchFamily="49" charset="-122"/>
                </a:rPr>
                <a:t>定理内容：由线性含源二端网络传递给可变负载 的功率为最大的条件是：负载     应与戴维南等效电阻      </a:t>
              </a:r>
              <a:r>
                <a:rPr lang="en-US" altLang="zh-CN" sz="2800">
                  <a:solidFill>
                    <a:srgbClr val="000000"/>
                  </a:solidFill>
                  <a:latin typeface="Times New Roman" panose="02020603050405020304" pitchFamily="18" charset="0"/>
                  <a:ea typeface="楷体_GB2312" pitchFamily="49" charset="-122"/>
                </a:rPr>
                <a:t>  </a:t>
              </a:r>
              <a:r>
                <a:rPr lang="zh-CN" altLang="en-US" sz="2800">
                  <a:solidFill>
                    <a:srgbClr val="000000"/>
                  </a:solidFill>
                  <a:latin typeface="Times New Roman" panose="02020603050405020304" pitchFamily="18" charset="0"/>
                  <a:ea typeface="楷体_GB2312" pitchFamily="49" charset="-122"/>
                </a:rPr>
                <a:t>相等。</a:t>
              </a:r>
            </a:p>
          </p:txBody>
        </p:sp>
        <p:sp>
          <p:nvSpPr>
            <p:cNvPr id="11264" name="Rectangle 0"/>
            <p:cNvSpPr>
              <a:spLocks noChangeArrowheads="1"/>
            </p:cNvSpPr>
            <p:nvPr/>
          </p:nvSpPr>
          <p:spPr bwMode="auto">
            <a:xfrm>
              <a:off x="295" y="618"/>
              <a:ext cx="5088" cy="48"/>
            </a:xfrm>
            <a:prstGeom prst="rect">
              <a:avLst/>
            </a:prstGeom>
            <a:gradFill rotWithShape="0">
              <a:gsLst>
                <a:gs pos="0">
                  <a:schemeClr val="bg1"/>
                </a:gs>
                <a:gs pos="100000">
                  <a:schemeClr val="bg1">
                    <a:gamma/>
                    <a:shade val="46275"/>
                    <a:invGamma/>
                  </a:schemeClr>
                </a:gs>
              </a:gsLst>
              <a:path path="shape">
                <a:fillToRect l="50000" t="50000" r="50000" b="50000"/>
              </a:path>
            </a:gradFill>
            <a:ln w="9525">
              <a:noFill/>
              <a:miter lim="800000"/>
              <a:headEnd/>
              <a:tailEnd/>
            </a:ln>
            <a:effectLst/>
          </p:spPr>
          <p:txBody>
            <a:bodyPr/>
            <a:lstStyle/>
            <a:p>
              <a:pPr eaLnBrk="1" hangingPunct="1">
                <a:defRPr/>
              </a:pPr>
              <a:endParaRPr lang="zh-CN" altLang="zh-CN" sz="4000"/>
            </a:p>
          </p:txBody>
        </p:sp>
      </p:grpSp>
      <p:sp>
        <p:nvSpPr>
          <p:cNvPr id="45065" name="AutoShape 1">
            <a:hlinkClick r:id="" action="ppaction://hlinkshowjump?jump=nextslide" highlightClick="1"/>
          </p:cNvPr>
          <p:cNvSpPr>
            <a:spLocks noChangeAspect="1" noChangeArrowheads="1"/>
          </p:cNvSpPr>
          <p:nvPr/>
        </p:nvSpPr>
        <p:spPr bwMode="auto">
          <a:xfrm>
            <a:off x="8458200" y="6478588"/>
            <a:ext cx="306388" cy="306387"/>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45066" name="AutoShape 2">
            <a:hlinkClick r:id="" action="ppaction://hlinkshowjump?jump=lastslideviewed" highlightClick="1"/>
          </p:cNvPr>
          <p:cNvSpPr>
            <a:spLocks noChangeAspect="1" noChangeArrowheads="1"/>
          </p:cNvSpPr>
          <p:nvPr/>
        </p:nvSpPr>
        <p:spPr bwMode="auto">
          <a:xfrm>
            <a:off x="7848600" y="6478588"/>
            <a:ext cx="306388" cy="306387"/>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45067" name="AutoShape 3">
            <a:hlinkClick r:id="" action="ppaction://hlinkshowjump?jump=firstslide" highlightClick="1"/>
          </p:cNvPr>
          <p:cNvSpPr>
            <a:spLocks noChangeAspect="1" noChangeArrowheads="1"/>
          </p:cNvSpPr>
          <p:nvPr/>
        </p:nvSpPr>
        <p:spPr bwMode="auto">
          <a:xfrm>
            <a:off x="7543800" y="6478588"/>
            <a:ext cx="306388" cy="306387"/>
          </a:xfrm>
          <a:prstGeom prst="actionButtonHome">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45068" name="AutoShape 4">
            <a:hlinkClick r:id="" action="ppaction://hlinkshowjump?jump=endshow" highlightClick="1"/>
          </p:cNvPr>
          <p:cNvSpPr>
            <a:spLocks noChangeAspect="1" noChangeArrowheads="1"/>
          </p:cNvSpPr>
          <p:nvPr/>
        </p:nvSpPr>
        <p:spPr bwMode="auto">
          <a:xfrm>
            <a:off x="8761413" y="6478588"/>
            <a:ext cx="306387" cy="306387"/>
          </a:xfrm>
          <a:prstGeom prst="actionButtonBlank">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a:solidFill>
                  <a:srgbClr val="204060"/>
                </a:solidFill>
                <a:latin typeface="Arial Black" panose="020B0A04020102020204" pitchFamily="34" charset="0"/>
                <a:ea typeface="隶书" panose="02010509060101010101" pitchFamily="49" charset="-122"/>
              </a:rPr>
              <a:t>X</a:t>
            </a:r>
          </a:p>
        </p:txBody>
      </p:sp>
      <p:sp>
        <p:nvSpPr>
          <p:cNvPr id="45069" name="AutoShape 5">
            <a:hlinkClick r:id="" action="ppaction://hlinkshowjump?jump=previousslide" highlightClick="1"/>
          </p:cNvPr>
          <p:cNvSpPr>
            <a:spLocks noChangeAspect="1" noChangeArrowheads="1"/>
          </p:cNvSpPr>
          <p:nvPr/>
        </p:nvSpPr>
        <p:spPr bwMode="auto">
          <a:xfrm>
            <a:off x="8153400" y="6477000"/>
            <a:ext cx="306388" cy="306388"/>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a:solidFill>
                <a:srgbClr val="000000"/>
              </a:solidFill>
              <a:latin typeface="Times New Roman" panose="02020603050405020304" pitchFamily="18" charset="0"/>
              <a:ea typeface="楷体_GB2312" pitchFamily="49" charset="-122"/>
            </a:endParaRPr>
          </a:p>
        </p:txBody>
      </p:sp>
      <p:sp>
        <p:nvSpPr>
          <p:cNvPr id="45070" name="Rectangle 5"/>
          <p:cNvSpPr>
            <a:spLocks noChangeArrowheads="1"/>
          </p:cNvSpPr>
          <p:nvPr/>
        </p:nvSpPr>
        <p:spPr bwMode="auto">
          <a:xfrm>
            <a:off x="323850" y="0"/>
            <a:ext cx="83597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4000">
                <a:solidFill>
                  <a:srgbClr val="000000"/>
                </a:solidFill>
                <a:latin typeface="楷体_GB2312" pitchFamily="49" charset="-122"/>
                <a:ea typeface="楷体_GB2312" pitchFamily="49" charset="-122"/>
              </a:rPr>
              <a:t>§2-3-4 </a:t>
            </a:r>
            <a:r>
              <a:rPr lang="zh-CN" altLang="en-US" sz="4000">
                <a:solidFill>
                  <a:srgbClr val="000000"/>
                </a:solidFill>
                <a:latin typeface="楷体_GB2312" pitchFamily="49" charset="-122"/>
                <a:ea typeface="楷体_GB2312" pitchFamily="49" charset="-122"/>
              </a:rPr>
              <a:t>最大功率传输定理</a:t>
            </a:r>
            <a:endParaRPr kumimoji="0" lang="zh-CN" altLang="en-US" sz="4400" b="0">
              <a:solidFill>
                <a:schemeClr val="tx2"/>
              </a:solidFill>
            </a:endParaRPr>
          </a:p>
        </p:txBody>
      </p:sp>
      <p:sp>
        <p:nvSpPr>
          <p:cNvPr id="45071" name="Rectangle 3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graphicFrame>
        <p:nvGraphicFramePr>
          <p:cNvPr id="45072" name="对象 4"/>
          <p:cNvGraphicFramePr>
            <a:graphicFrameLocks noChangeAspect="1"/>
          </p:cNvGraphicFramePr>
          <p:nvPr/>
        </p:nvGraphicFramePr>
        <p:xfrm>
          <a:off x="4859338" y="1503363"/>
          <a:ext cx="441325" cy="482600"/>
        </p:xfrm>
        <a:graphic>
          <a:graphicData uri="http://schemas.openxmlformats.org/presentationml/2006/ole">
            <mc:AlternateContent xmlns:mc="http://schemas.openxmlformats.org/markup-compatibility/2006">
              <mc:Choice xmlns:v="urn:schemas-microsoft-com:vml" Requires="v">
                <p:oleObj spid="_x0000_s45222" name="公式" r:id="rId11" imgW="203024" imgH="215713" progId="Equation.3">
                  <p:embed/>
                </p:oleObj>
              </mc:Choice>
              <mc:Fallback>
                <p:oleObj name="公式" r:id="rId11" imgW="203024" imgH="215713" progId="Equation.3">
                  <p:embed/>
                  <p:pic>
                    <p:nvPicPr>
                      <p:cNvPr id="0" name="对象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59338" y="1503363"/>
                        <a:ext cx="441325"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5073" name="对象 5"/>
          <p:cNvGraphicFramePr>
            <a:graphicFrameLocks noChangeAspect="1"/>
          </p:cNvGraphicFramePr>
          <p:nvPr/>
        </p:nvGraphicFramePr>
        <p:xfrm>
          <a:off x="8526463" y="1484313"/>
          <a:ext cx="387350" cy="511175"/>
        </p:xfrm>
        <a:graphic>
          <a:graphicData uri="http://schemas.openxmlformats.org/presentationml/2006/ole">
            <mc:AlternateContent xmlns:mc="http://schemas.openxmlformats.org/markup-compatibility/2006">
              <mc:Choice xmlns:v="urn:schemas-microsoft-com:vml" Requires="v">
                <p:oleObj spid="_x0000_s45223" name="公式" r:id="rId13" imgW="177646" imgH="228402" progId="Equation.3">
                  <p:embed/>
                </p:oleObj>
              </mc:Choice>
              <mc:Fallback>
                <p:oleObj name="公式" r:id="rId13" imgW="177646" imgH="228402" progId="Equation.3">
                  <p:embed/>
                  <p:pic>
                    <p:nvPicPr>
                      <p:cNvPr id="0" name="对象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26463" y="1484313"/>
                        <a:ext cx="38735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127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11279"/>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499"/>
                                          </p:stCondLst>
                                        </p:cTn>
                                        <p:tgtEl>
                                          <p:spTgt spid="11278"/>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11282"/>
                                        </p:tgtEl>
                                        <p:attrNameLst>
                                          <p:attrName>style.visibility</p:attrName>
                                        </p:attrNameLst>
                                      </p:cBhvr>
                                      <p:to>
                                        <p:strVal val="visible"/>
                                      </p:to>
                                    </p:set>
                                    <p:anim calcmode="lin" valueType="num">
                                      <p:cBhvr additive="base">
                                        <p:cTn id="28" dur="500" fill="hold"/>
                                        <p:tgtEl>
                                          <p:spTgt spid="11282"/>
                                        </p:tgtEl>
                                        <p:attrNameLst>
                                          <p:attrName>ppt_x</p:attrName>
                                        </p:attrNameLst>
                                      </p:cBhvr>
                                      <p:tavLst>
                                        <p:tav tm="0">
                                          <p:val>
                                            <p:strVal val="0-#ppt_w/2"/>
                                          </p:val>
                                        </p:tav>
                                        <p:tav tm="100000">
                                          <p:val>
                                            <p:strVal val="#ppt_x"/>
                                          </p:val>
                                        </p:tav>
                                      </p:tavLst>
                                    </p:anim>
                                    <p:anim calcmode="lin" valueType="num">
                                      <p:cBhvr additive="base">
                                        <p:cTn id="29" dur="500" fill="hold"/>
                                        <p:tgtEl>
                                          <p:spTgt spid="1128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9" grpId="0" autoUpdateAnimBg="0"/>
      <p:bldP spid="11282" grpId="0" animBg="1"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AutoShape 4">
            <a:hlinkClick r:id="" action="ppaction://hlinkshowjump?jump=nextslide" highlightClick="1">
              <a:snd r:embed="rId3" name="chimes.wav"/>
            </a:hlinkClick>
          </p:cNvPr>
          <p:cNvSpPr>
            <a:spLocks noChangeAspect="1" noChangeArrowheads="1"/>
          </p:cNvSpPr>
          <p:nvPr/>
        </p:nvSpPr>
        <p:spPr bwMode="auto">
          <a:xfrm>
            <a:off x="8458200" y="6478588"/>
            <a:ext cx="306388" cy="306387"/>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46083" name="AutoShape 5">
            <a:hlinkClick r:id="" action="ppaction://hlinkshowjump?jump=lastslideviewed" highlightClick="1"/>
          </p:cNvPr>
          <p:cNvSpPr>
            <a:spLocks noChangeAspect="1" noChangeArrowheads="1"/>
          </p:cNvSpPr>
          <p:nvPr/>
        </p:nvSpPr>
        <p:spPr bwMode="auto">
          <a:xfrm>
            <a:off x="7848600" y="6478588"/>
            <a:ext cx="306388" cy="306387"/>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46084" name="AutoShape 6">
            <a:hlinkClick r:id="" action="ppaction://hlinkshowjump?jump=firstslide" highlightClick="1"/>
          </p:cNvPr>
          <p:cNvSpPr>
            <a:spLocks noChangeAspect="1" noChangeArrowheads="1"/>
          </p:cNvSpPr>
          <p:nvPr/>
        </p:nvSpPr>
        <p:spPr bwMode="auto">
          <a:xfrm>
            <a:off x="7543800" y="6478588"/>
            <a:ext cx="306388" cy="306387"/>
          </a:xfrm>
          <a:prstGeom prst="actionButtonHome">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46085" name="AutoShape 7">
            <a:hlinkClick r:id="" action="ppaction://hlinkshowjump?jump=endshow" highlightClick="1"/>
          </p:cNvPr>
          <p:cNvSpPr>
            <a:spLocks noChangeAspect="1" noChangeArrowheads="1"/>
          </p:cNvSpPr>
          <p:nvPr/>
        </p:nvSpPr>
        <p:spPr bwMode="auto">
          <a:xfrm>
            <a:off x="8761413" y="6478588"/>
            <a:ext cx="306387" cy="306387"/>
          </a:xfrm>
          <a:prstGeom prst="actionButtonBlank">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a:solidFill>
                  <a:srgbClr val="204060"/>
                </a:solidFill>
                <a:latin typeface="Arial Black" panose="020B0A04020102020204" pitchFamily="34" charset="0"/>
                <a:ea typeface="隶书" panose="02010509060101010101" pitchFamily="49" charset="-122"/>
              </a:rPr>
              <a:t>X</a:t>
            </a:r>
          </a:p>
        </p:txBody>
      </p:sp>
      <p:sp>
        <p:nvSpPr>
          <p:cNvPr id="46086" name="AutoShape 8">
            <a:hlinkClick r:id="" action="ppaction://hlinkshowjump?jump=previousslide" highlightClick="1">
              <a:snd r:embed="rId4" name="LASER.WAV"/>
            </a:hlinkClick>
          </p:cNvPr>
          <p:cNvSpPr>
            <a:spLocks noChangeAspect="1" noChangeArrowheads="1"/>
          </p:cNvSpPr>
          <p:nvPr/>
        </p:nvSpPr>
        <p:spPr bwMode="auto">
          <a:xfrm>
            <a:off x="8153400" y="6477000"/>
            <a:ext cx="306388" cy="306388"/>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a:solidFill>
                <a:srgbClr val="000000"/>
              </a:solidFill>
              <a:latin typeface="Times New Roman" panose="02020603050405020304" pitchFamily="18" charset="0"/>
              <a:ea typeface="楷体_GB2312" pitchFamily="49" charset="-122"/>
            </a:endParaRPr>
          </a:p>
        </p:txBody>
      </p:sp>
      <p:graphicFrame>
        <p:nvGraphicFramePr>
          <p:cNvPr id="6163" name="Object 3"/>
          <p:cNvGraphicFramePr>
            <a:graphicFrameLocks noChangeAspect="1"/>
          </p:cNvGraphicFramePr>
          <p:nvPr/>
        </p:nvGraphicFramePr>
        <p:xfrm>
          <a:off x="2974975" y="4527550"/>
          <a:ext cx="3846513" cy="1301750"/>
        </p:xfrm>
        <a:graphic>
          <a:graphicData uri="http://schemas.openxmlformats.org/presentationml/2006/ole">
            <mc:AlternateContent xmlns:mc="http://schemas.openxmlformats.org/markup-compatibility/2006">
              <mc:Choice xmlns:v="urn:schemas-microsoft-com:vml" Requires="v">
                <p:oleObj spid="_x0000_s46318" name="Equation" r:id="rId5" imgW="1390835" imgH="406356" progId="Equation.DSMT4">
                  <p:embed/>
                </p:oleObj>
              </mc:Choice>
              <mc:Fallback>
                <p:oleObj name="Equation" r:id="rId5" imgW="1390835" imgH="406356"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4975" y="4527550"/>
                        <a:ext cx="3846513" cy="1301750"/>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61" name="Object 5"/>
          <p:cNvGraphicFramePr>
            <a:graphicFrameLocks noChangeAspect="1"/>
          </p:cNvGraphicFramePr>
          <p:nvPr/>
        </p:nvGraphicFramePr>
        <p:xfrm>
          <a:off x="2916238" y="5589588"/>
          <a:ext cx="5480050" cy="1087437"/>
        </p:xfrm>
        <a:graphic>
          <a:graphicData uri="http://schemas.openxmlformats.org/presentationml/2006/ole">
            <mc:AlternateContent xmlns:mc="http://schemas.openxmlformats.org/markup-compatibility/2006">
              <mc:Choice xmlns:v="urn:schemas-microsoft-com:vml" Requires="v">
                <p:oleObj spid="_x0000_s46319" name="Equation" r:id="rId7" imgW="2006748" imgH="323981" progId="Equation.DSMT4">
                  <p:embed/>
                </p:oleObj>
              </mc:Choice>
              <mc:Fallback>
                <p:oleObj name="Equation" r:id="rId7" imgW="2006748" imgH="323981"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6238" y="5589588"/>
                        <a:ext cx="5480050" cy="1087437"/>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68" name="Rectangle 24"/>
          <p:cNvSpPr>
            <a:spLocks noChangeArrowheads="1"/>
          </p:cNvSpPr>
          <p:nvPr/>
        </p:nvSpPr>
        <p:spPr bwMode="auto">
          <a:xfrm>
            <a:off x="2700338" y="981075"/>
            <a:ext cx="10001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a:solidFill>
                  <a:srgbClr val="CC0099"/>
                </a:solidFill>
                <a:latin typeface="Times New Roman" panose="02020603050405020304" pitchFamily="18" charset="0"/>
                <a:ea typeface="楷体_GB2312" pitchFamily="49" charset="-122"/>
              </a:rPr>
              <a:t>解：</a:t>
            </a:r>
          </a:p>
        </p:txBody>
      </p:sp>
      <p:sp>
        <p:nvSpPr>
          <p:cNvPr id="6171" name="Rectangle 27"/>
          <p:cNvSpPr>
            <a:spLocks noChangeArrowheads="1"/>
          </p:cNvSpPr>
          <p:nvPr/>
        </p:nvSpPr>
        <p:spPr bwMode="auto">
          <a:xfrm>
            <a:off x="3419475" y="1052513"/>
            <a:ext cx="57245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rgbClr val="000000"/>
                </a:solidFill>
                <a:latin typeface="Times New Roman" panose="02020603050405020304" pitchFamily="18" charset="0"/>
                <a:ea typeface="楷体_GB2312" pitchFamily="49" charset="-122"/>
              </a:rPr>
              <a:t>求负载左端部分的戴维南等效电路。</a:t>
            </a:r>
          </a:p>
        </p:txBody>
      </p:sp>
      <p:sp>
        <p:nvSpPr>
          <p:cNvPr id="6144" name="Rectangle 0"/>
          <p:cNvSpPr>
            <a:spLocks noChangeArrowheads="1"/>
          </p:cNvSpPr>
          <p:nvPr/>
        </p:nvSpPr>
        <p:spPr bwMode="auto">
          <a:xfrm>
            <a:off x="381000" y="990600"/>
            <a:ext cx="8077200" cy="76200"/>
          </a:xfrm>
          <a:prstGeom prst="rect">
            <a:avLst/>
          </a:prstGeom>
          <a:gradFill rotWithShape="0">
            <a:gsLst>
              <a:gs pos="0">
                <a:schemeClr val="bg1"/>
              </a:gs>
              <a:gs pos="100000">
                <a:schemeClr val="bg1">
                  <a:gamma/>
                  <a:shade val="46275"/>
                  <a:invGamma/>
                </a:schemeClr>
              </a:gs>
            </a:gsLst>
            <a:path path="shape">
              <a:fillToRect l="50000" t="50000" r="50000" b="50000"/>
            </a:path>
          </a:gradFill>
          <a:ln w="9525">
            <a:noFill/>
            <a:miter lim="800000"/>
            <a:headEnd/>
            <a:tailEnd/>
          </a:ln>
          <a:effectLst/>
        </p:spPr>
        <p:txBody>
          <a:bodyPr/>
          <a:lstStyle/>
          <a:p>
            <a:pPr eaLnBrk="1" hangingPunct="1">
              <a:defRPr/>
            </a:pPr>
            <a:endParaRPr lang="zh-CN" altLang="zh-CN" sz="4000"/>
          </a:p>
        </p:txBody>
      </p:sp>
      <p:sp>
        <p:nvSpPr>
          <p:cNvPr id="46092" name="Oval 1">
            <a:hlinkClick r:id="" action="ppaction://noaction"/>
          </p:cNvPr>
          <p:cNvSpPr>
            <a:spLocks noChangeArrowheads="1"/>
          </p:cNvSpPr>
          <p:nvPr/>
        </p:nvSpPr>
        <p:spPr bwMode="auto">
          <a:xfrm>
            <a:off x="250825" y="188913"/>
            <a:ext cx="1219200" cy="762000"/>
          </a:xfrm>
          <a:prstGeom prst="ellipse">
            <a:avLst/>
          </a:prstGeom>
          <a:gradFill rotWithShape="0">
            <a:gsLst>
              <a:gs pos="0">
                <a:srgbClr val="66FF66"/>
              </a:gs>
              <a:gs pos="100000">
                <a:srgbClr val="2F762F"/>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a:solidFill>
                  <a:schemeClr val="bg1"/>
                </a:solidFill>
                <a:latin typeface="Times New Roman" panose="02020603050405020304" pitchFamily="18" charset="0"/>
                <a:ea typeface="黑体" panose="02010609060101010101" pitchFamily="49" charset="-122"/>
              </a:rPr>
              <a:t>例题</a:t>
            </a:r>
          </a:p>
        </p:txBody>
      </p:sp>
      <p:grpSp>
        <p:nvGrpSpPr>
          <p:cNvPr id="46093" name="组合 25"/>
          <p:cNvGrpSpPr>
            <a:grpSpLocks/>
          </p:cNvGrpSpPr>
          <p:nvPr/>
        </p:nvGrpSpPr>
        <p:grpSpPr bwMode="auto">
          <a:xfrm>
            <a:off x="1476375" y="333375"/>
            <a:ext cx="6264275" cy="582613"/>
            <a:chOff x="1475656" y="332656"/>
            <a:chExt cx="6264696" cy="582613"/>
          </a:xfrm>
        </p:grpSpPr>
        <p:graphicFrame>
          <p:nvGraphicFramePr>
            <p:cNvPr id="46108" name="Object 9"/>
            <p:cNvGraphicFramePr>
              <a:graphicFrameLocks noChangeAspect="1"/>
            </p:cNvGraphicFramePr>
            <p:nvPr/>
          </p:nvGraphicFramePr>
          <p:xfrm>
            <a:off x="1475656" y="332656"/>
            <a:ext cx="1296988" cy="582613"/>
          </p:xfrm>
          <a:graphic>
            <a:graphicData uri="http://schemas.openxmlformats.org/presentationml/2006/ole">
              <mc:AlternateContent xmlns:mc="http://schemas.openxmlformats.org/markup-compatibility/2006">
                <mc:Choice xmlns:v="urn:schemas-microsoft-com:vml" Requires="v">
                  <p:oleObj spid="_x0000_s46320" name="Equation" r:id="rId9" imgW="349188" imgH="133219" progId="Equation.DSMT4">
                    <p:embed/>
                  </p:oleObj>
                </mc:Choice>
                <mc:Fallback>
                  <p:oleObj name="Equation" r:id="rId9" imgW="349188" imgH="133219" progId="Equation.DSMT4">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75656" y="332656"/>
                          <a:ext cx="1296988" cy="582613"/>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109" name="Rectangle 14"/>
            <p:cNvSpPr>
              <a:spLocks noChangeArrowheads="1"/>
            </p:cNvSpPr>
            <p:nvPr/>
          </p:nvSpPr>
          <p:spPr bwMode="auto">
            <a:xfrm>
              <a:off x="2699792" y="332656"/>
              <a:ext cx="45127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rgbClr val="000000"/>
                  </a:solidFill>
                  <a:latin typeface="Times New Roman" panose="02020603050405020304" pitchFamily="18" charset="0"/>
                  <a:ea typeface="楷体_GB2312" pitchFamily="49" charset="-122"/>
                </a:rPr>
                <a:t>可得到最大功率。最大功率</a:t>
              </a:r>
            </a:p>
          </p:txBody>
        </p:sp>
        <p:graphicFrame>
          <p:nvGraphicFramePr>
            <p:cNvPr id="46110" name="Object 10"/>
            <p:cNvGraphicFramePr>
              <a:graphicFrameLocks noChangeAspect="1"/>
            </p:cNvGraphicFramePr>
            <p:nvPr/>
          </p:nvGraphicFramePr>
          <p:xfrm>
            <a:off x="7073602" y="384275"/>
            <a:ext cx="666750" cy="452437"/>
          </p:xfrm>
          <a:graphic>
            <a:graphicData uri="http://schemas.openxmlformats.org/presentationml/2006/ole">
              <mc:AlternateContent xmlns:mc="http://schemas.openxmlformats.org/markup-compatibility/2006">
                <mc:Choice xmlns:v="urn:schemas-microsoft-com:vml" Requires="v">
                  <p:oleObj spid="_x0000_s46321" name="Equation" r:id="rId11" imgW="133362" imgH="76069" progId="Equation.DSMT4">
                    <p:embed/>
                  </p:oleObj>
                </mc:Choice>
                <mc:Fallback>
                  <p:oleObj name="Equation" r:id="rId11" imgW="133362" imgH="76069" progId="Equation.DSMT4">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73602" y="384275"/>
                          <a:ext cx="666750" cy="452437"/>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2" name="Oval 18"/>
          <p:cNvSpPr>
            <a:spLocks noChangeArrowheads="1"/>
          </p:cNvSpPr>
          <p:nvPr/>
        </p:nvSpPr>
        <p:spPr bwMode="auto">
          <a:xfrm>
            <a:off x="250825" y="836613"/>
            <a:ext cx="381000" cy="381000"/>
          </a:xfrm>
          <a:prstGeom prst="ellipse">
            <a:avLst/>
          </a:prstGeom>
          <a:gradFill rotWithShape="0">
            <a:gsLst>
              <a:gs pos="0">
                <a:srgbClr val="FF3300"/>
              </a:gs>
              <a:gs pos="100000">
                <a:srgbClr val="A12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46095" name="Rectangle 3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graphicFrame>
        <p:nvGraphicFramePr>
          <p:cNvPr id="46096" name="对象 4"/>
          <p:cNvGraphicFramePr>
            <a:graphicFrameLocks noChangeAspect="1"/>
          </p:cNvGraphicFramePr>
          <p:nvPr/>
        </p:nvGraphicFramePr>
        <p:xfrm>
          <a:off x="36513" y="1271588"/>
          <a:ext cx="3371850" cy="2301875"/>
        </p:xfrm>
        <a:graphic>
          <a:graphicData uri="http://schemas.openxmlformats.org/presentationml/2006/ole">
            <mc:AlternateContent xmlns:mc="http://schemas.openxmlformats.org/markup-compatibility/2006">
              <mc:Choice xmlns:v="urn:schemas-microsoft-com:vml" Requires="v">
                <p:oleObj spid="_x0000_s46322" name="Visio" r:id="rId13" imgW="1976661" imgH="1345136" progId="Visio.Drawing.11">
                  <p:embed/>
                </p:oleObj>
              </mc:Choice>
              <mc:Fallback>
                <p:oleObj name="Visio" r:id="rId13" imgW="1976661" imgH="1345136" progId="Visio.Drawing.11">
                  <p:embed/>
                  <p:pic>
                    <p:nvPicPr>
                      <p:cNvPr id="0" name="对象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 y="1271588"/>
                        <a:ext cx="3371850" cy="230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097" name="Rectangle 3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graphicFrame>
        <p:nvGraphicFramePr>
          <p:cNvPr id="7" name="对象 6"/>
          <p:cNvGraphicFramePr>
            <a:graphicFrameLocks noChangeAspect="1"/>
          </p:cNvGraphicFramePr>
          <p:nvPr/>
        </p:nvGraphicFramePr>
        <p:xfrm>
          <a:off x="6121400" y="1481138"/>
          <a:ext cx="2946400" cy="2308225"/>
        </p:xfrm>
        <a:graphic>
          <a:graphicData uri="http://schemas.openxmlformats.org/presentationml/2006/ole">
            <mc:AlternateContent xmlns:mc="http://schemas.openxmlformats.org/markup-compatibility/2006">
              <mc:Choice xmlns:v="urn:schemas-microsoft-com:vml" Requires="v">
                <p:oleObj spid="_x0000_s46323" name="Visio" r:id="rId15" imgW="1626394" imgH="1269402" progId="Visio.Drawing.11">
                  <p:embed/>
                </p:oleObj>
              </mc:Choice>
              <mc:Fallback>
                <p:oleObj name="Visio" r:id="rId15" imgW="1626394" imgH="1269402" progId="Visio.Drawing.11">
                  <p:embed/>
                  <p:pic>
                    <p:nvPicPr>
                      <p:cNvPr id="0" name="对象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121400" y="1481138"/>
                        <a:ext cx="29464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099" name="Rectangle 3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46100" name="Rectangle 37"/>
          <p:cNvSpPr>
            <a:spLocks noChangeArrowheads="1"/>
          </p:cNvSpPr>
          <p:nvPr/>
        </p:nvSpPr>
        <p:spPr bwMode="auto">
          <a:xfrm>
            <a:off x="152400" y="152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graphicFrame>
        <p:nvGraphicFramePr>
          <p:cNvPr id="11" name="对象 10"/>
          <p:cNvGraphicFramePr>
            <a:graphicFrameLocks noChangeAspect="1"/>
          </p:cNvGraphicFramePr>
          <p:nvPr/>
        </p:nvGraphicFramePr>
        <p:xfrm>
          <a:off x="436563" y="4005263"/>
          <a:ext cx="2181225" cy="2257425"/>
        </p:xfrm>
        <a:graphic>
          <a:graphicData uri="http://schemas.openxmlformats.org/presentationml/2006/ole">
            <mc:AlternateContent xmlns:mc="http://schemas.openxmlformats.org/markup-compatibility/2006">
              <mc:Choice xmlns:v="urn:schemas-microsoft-com:vml" Requires="v">
                <p:oleObj spid="_x0000_s46324" name="Visio" r:id="rId17" imgW="1086560" imgH="1117504" progId="Visio.Drawing.11">
                  <p:embed/>
                </p:oleObj>
              </mc:Choice>
              <mc:Fallback>
                <p:oleObj name="Visio" r:id="rId17" imgW="1086560" imgH="1117504" progId="Visio.Drawing.11">
                  <p:embed/>
                  <p:pic>
                    <p:nvPicPr>
                      <p:cNvPr id="0" name="对象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36563" y="4005263"/>
                        <a:ext cx="2181225"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102" name="Rectangle 4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graphicFrame>
        <p:nvGraphicFramePr>
          <p:cNvPr id="15" name="对象 14"/>
          <p:cNvGraphicFramePr>
            <a:graphicFrameLocks noChangeAspect="1"/>
          </p:cNvGraphicFramePr>
          <p:nvPr/>
        </p:nvGraphicFramePr>
        <p:xfrm>
          <a:off x="3182938" y="3068638"/>
          <a:ext cx="2990850" cy="647700"/>
        </p:xfrm>
        <a:graphic>
          <a:graphicData uri="http://schemas.openxmlformats.org/presentationml/2006/ole">
            <mc:AlternateContent xmlns:mc="http://schemas.openxmlformats.org/markup-compatibility/2006">
              <mc:Choice xmlns:v="urn:schemas-microsoft-com:vml" Requires="v">
                <p:oleObj spid="_x0000_s46325" name="Equation" r:id="rId19" imgW="1079500" imgH="228600" progId="Equation.DSMT4">
                  <p:embed/>
                </p:oleObj>
              </mc:Choice>
              <mc:Fallback>
                <p:oleObj name="Equation" r:id="rId19" imgW="1079500" imgH="228600" progId="Equation.DSMT4">
                  <p:embed/>
                  <p:pic>
                    <p:nvPicPr>
                      <p:cNvPr id="0" name="对象 1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182938" y="3068638"/>
                        <a:ext cx="29908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104" name="Rectangle 4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graphicFrame>
        <p:nvGraphicFramePr>
          <p:cNvPr id="17" name="对象 16"/>
          <p:cNvGraphicFramePr>
            <a:graphicFrameLocks noChangeAspect="1"/>
          </p:cNvGraphicFramePr>
          <p:nvPr/>
        </p:nvGraphicFramePr>
        <p:xfrm>
          <a:off x="3200400" y="3716338"/>
          <a:ext cx="2659063" cy="658812"/>
        </p:xfrm>
        <a:graphic>
          <a:graphicData uri="http://schemas.openxmlformats.org/presentationml/2006/ole">
            <mc:AlternateContent xmlns:mc="http://schemas.openxmlformats.org/markup-compatibility/2006">
              <mc:Choice xmlns:v="urn:schemas-microsoft-com:vml" Requires="v">
                <p:oleObj spid="_x0000_s46326" name="公式" r:id="rId21" imgW="1002865" imgH="241195" progId="Equation.3">
                  <p:embed/>
                </p:oleObj>
              </mc:Choice>
              <mc:Fallback>
                <p:oleObj name="公式" r:id="rId21" imgW="1002865" imgH="241195" progId="Equation.3">
                  <p:embed/>
                  <p:pic>
                    <p:nvPicPr>
                      <p:cNvPr id="0" name="对象 1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200400" y="3716338"/>
                        <a:ext cx="2659063" cy="65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 name="Text Box 20"/>
          <p:cNvSpPr txBox="1">
            <a:spLocks noChangeArrowheads="1"/>
          </p:cNvSpPr>
          <p:nvPr/>
        </p:nvSpPr>
        <p:spPr bwMode="auto">
          <a:xfrm>
            <a:off x="4357688" y="2276475"/>
            <a:ext cx="7191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a:solidFill>
                  <a:srgbClr val="000000"/>
                </a:solidFill>
                <a:latin typeface="Times New Roman" panose="02020603050405020304" pitchFamily="18" charset="0"/>
                <a:ea typeface="楷体_GB2312" pitchFamily="49" charset="-122"/>
                <a:sym typeface="Symbol" panose="05050102010706020507" pitchFamily="18" charset="2"/>
              </a:rPr>
              <a:t></a:t>
            </a:r>
            <a:endParaRPr lang="en-US" altLang="zh-CN" sz="2800">
              <a:solidFill>
                <a:srgbClr val="000000"/>
              </a:solidFill>
              <a:latin typeface="Times New Roman" panose="02020603050405020304" pitchFamily="18" charset="0"/>
              <a:ea typeface="楷体_GB2312" pitchFamily="49" charset="-122"/>
            </a:endParaRPr>
          </a:p>
        </p:txBody>
      </p:sp>
      <p:sp>
        <p:nvSpPr>
          <p:cNvPr id="18" name="矩形 17"/>
          <p:cNvSpPr>
            <a:spLocks noChangeArrowheads="1"/>
          </p:cNvSpPr>
          <p:nvPr/>
        </p:nvSpPr>
        <p:spPr bwMode="auto">
          <a:xfrm>
            <a:off x="3813175" y="2124075"/>
            <a:ext cx="2286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solidFill>
                  <a:srgbClr val="000000"/>
                </a:solidFill>
                <a:latin typeface="Times New Roman" panose="02020603050405020304" pitchFamily="18" charset="0"/>
                <a:ea typeface="楷体_GB2312" pitchFamily="49" charset="-122"/>
              </a:rPr>
              <a:t>戴维南等效</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1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617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6" presetClass="entr" presetSubtype="21"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par>
                          <p:cTn id="28" fill="hold" nodeType="afterGroup">
                            <p:stCondLst>
                              <p:cond delay="500"/>
                            </p:stCondLst>
                            <p:childTnLst>
                              <p:par>
                                <p:cTn id="29" presetID="42"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6163"/>
                                        </p:tgtEl>
                                        <p:attrNameLst>
                                          <p:attrName>style.visibility</p:attrName>
                                        </p:attrNameLst>
                                      </p:cBhvr>
                                      <p:to>
                                        <p:strVal val="visible"/>
                                      </p:to>
                                    </p:set>
                                    <p:animEffect transition="in" filter="wipe(left)">
                                      <p:cBhvr>
                                        <p:cTn id="38" dur="500"/>
                                        <p:tgtEl>
                                          <p:spTgt spid="6163"/>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nodeType="clickEffect">
                                  <p:stCondLst>
                                    <p:cond delay="0"/>
                                  </p:stCondLst>
                                  <p:childTnLst>
                                    <p:set>
                                      <p:cBhvr>
                                        <p:cTn id="42" dur="1" fill="hold">
                                          <p:stCondLst>
                                            <p:cond delay="0"/>
                                          </p:stCondLst>
                                        </p:cTn>
                                        <p:tgtEl>
                                          <p:spTgt spid="6161"/>
                                        </p:tgtEl>
                                        <p:attrNameLst>
                                          <p:attrName>style.visibility</p:attrName>
                                        </p:attrNameLst>
                                      </p:cBhvr>
                                      <p:to>
                                        <p:strVal val="visible"/>
                                      </p:to>
                                    </p:set>
                                    <p:animEffect transition="in" filter="wipe(left)">
                                      <p:cBhvr>
                                        <p:cTn id="43" dur="500"/>
                                        <p:tgtEl>
                                          <p:spTgt spid="6161"/>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22"/>
                                        </p:tgtEl>
                                        <p:attrNameLst>
                                          <p:attrName>style.visibility</p:attrName>
                                        </p:attrNameLst>
                                      </p:cBhvr>
                                      <p:to>
                                        <p:strVal val="visible"/>
                                      </p:to>
                                    </p:set>
                                    <p:anim calcmode="lin" valueType="num">
                                      <p:cBhvr additive="base">
                                        <p:cTn id="48" dur="500" fill="hold"/>
                                        <p:tgtEl>
                                          <p:spTgt spid="22"/>
                                        </p:tgtEl>
                                        <p:attrNameLst>
                                          <p:attrName>ppt_x</p:attrName>
                                        </p:attrNameLst>
                                      </p:cBhvr>
                                      <p:tavLst>
                                        <p:tav tm="0">
                                          <p:val>
                                            <p:strVal val="0-#ppt_w/2"/>
                                          </p:val>
                                        </p:tav>
                                        <p:tav tm="100000">
                                          <p:val>
                                            <p:strVal val="#ppt_x"/>
                                          </p:val>
                                        </p:tav>
                                      </p:tavLst>
                                    </p:anim>
                                    <p:anim calcmode="lin" valueType="num">
                                      <p:cBhvr additive="base">
                                        <p:cTn id="49"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8" grpId="0" autoUpdateAnimBg="0"/>
      <p:bldP spid="6171" grpId="0" autoUpdateAnimBg="0"/>
      <p:bldP spid="22" grpId="0" animBg="1" autoUpdateAnimBg="0"/>
      <p:bldP spid="36" grpId="0"/>
      <p:bldP spid="1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p:txBody>
          <a:bodyPr/>
          <a:lstStyle/>
          <a:p>
            <a:r>
              <a:rPr lang="zh-CN" altLang="en-US" dirty="0"/>
              <a:t>互动题</a:t>
            </a:r>
          </a:p>
        </p:txBody>
      </p:sp>
      <p:pic>
        <p:nvPicPr>
          <p:cNvPr id="3" name="图片 2"/>
          <p:cNvPicPr>
            <a:picLocks noChangeAspect="1"/>
          </p:cNvPicPr>
          <p:nvPr/>
        </p:nvPicPr>
        <p:blipFill>
          <a:blip r:embed="rId2"/>
          <a:stretch>
            <a:fillRect/>
          </a:stretch>
        </p:blipFill>
        <p:spPr>
          <a:xfrm>
            <a:off x="457200" y="980728"/>
            <a:ext cx="8229600" cy="4308438"/>
          </a:xfrm>
          <a:prstGeom prst="rect">
            <a:avLst/>
          </a:prstGeom>
        </p:spPr>
      </p:pic>
    </p:spTree>
    <p:extLst>
      <p:ext uri="{BB962C8B-B14F-4D97-AF65-F5344CB8AC3E}">
        <p14:creationId xmlns:p14="http://schemas.microsoft.com/office/powerpoint/2010/main" val="2623873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对象 2"/>
          <p:cNvGraphicFramePr>
            <a:graphicFrameLocks noChangeAspect="1"/>
          </p:cNvGraphicFramePr>
          <p:nvPr/>
        </p:nvGraphicFramePr>
        <p:xfrm>
          <a:off x="2443163" y="4230688"/>
          <a:ext cx="5945187" cy="2366962"/>
        </p:xfrm>
        <a:graphic>
          <a:graphicData uri="http://schemas.openxmlformats.org/presentationml/2006/ole">
            <mc:AlternateContent xmlns:mc="http://schemas.openxmlformats.org/markup-compatibility/2006">
              <mc:Choice xmlns:v="urn:schemas-microsoft-com:vml" Requires="v">
                <p:oleObj spid="_x0000_s8232" name="Visio" r:id="rId4" imgW="2993244" imgH="1186774" progId="Visio.Drawing.11">
                  <p:embed/>
                </p:oleObj>
              </mc:Choice>
              <mc:Fallback>
                <p:oleObj name="Visio" r:id="rId4" imgW="2993244" imgH="1186774" progId="Visio.Drawing.11">
                  <p:embed/>
                  <p:pic>
                    <p:nvPicPr>
                      <p:cNvPr id="0"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3163" y="4230688"/>
                        <a:ext cx="5945187" cy="236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5" name="Rectangle 2"/>
          <p:cNvSpPr>
            <a:spLocks noGrp="1" noChangeArrowheads="1"/>
          </p:cNvSpPr>
          <p:nvPr>
            <p:ph type="title"/>
          </p:nvPr>
        </p:nvSpPr>
        <p:spPr>
          <a:xfrm>
            <a:off x="0" y="0"/>
            <a:ext cx="5580063" cy="1143000"/>
          </a:xfrm>
        </p:spPr>
        <p:txBody>
          <a:bodyPr/>
          <a:lstStyle/>
          <a:p>
            <a:r>
              <a:rPr lang="zh-CN" altLang="en-US" sz="4000" b="1">
                <a:latin typeface="宋体" panose="02010600030101010101" pitchFamily="2" charset="-122"/>
              </a:rPr>
              <a:t>叠加定理的内容</a:t>
            </a:r>
          </a:p>
        </p:txBody>
      </p:sp>
      <p:sp>
        <p:nvSpPr>
          <p:cNvPr id="75779" name="Rectangle 3"/>
          <p:cNvSpPr>
            <a:spLocks noChangeArrowheads="1"/>
          </p:cNvSpPr>
          <p:nvPr/>
        </p:nvSpPr>
        <p:spPr bwMode="auto">
          <a:xfrm>
            <a:off x="395288" y="1125538"/>
            <a:ext cx="8382000" cy="1816100"/>
          </a:xfrm>
          <a:prstGeom prst="rect">
            <a:avLst/>
          </a:prstGeom>
          <a:noFill/>
          <a:ln>
            <a:noFill/>
          </a:ln>
          <a:effectLst/>
          <a:extLst/>
        </p:spPr>
        <p:txBody>
          <a:bodyPr>
            <a:spAutoFit/>
          </a:bodyPr>
          <a:lstStyle/>
          <a:p>
            <a:pPr algn="just" eaLnBrk="1" hangingPunct="1">
              <a:defRPr/>
            </a:pPr>
            <a:r>
              <a:rPr lang="zh-CN" altLang="en-US" sz="2800" dirty="0">
                <a:solidFill>
                  <a:srgbClr val="0000FF"/>
                </a:solidFill>
              </a:rPr>
              <a:t>叠加定理：</a:t>
            </a:r>
            <a:r>
              <a:rPr lang="zh-CN" altLang="en-US" sz="2800" dirty="0"/>
              <a:t>在由线性电阻、线性受控源和独立电源组成的电路中，任一元件的电流</a:t>
            </a:r>
            <a:r>
              <a:rPr lang="en-US" altLang="zh-CN" sz="2800" dirty="0"/>
              <a:t>(</a:t>
            </a:r>
            <a:r>
              <a:rPr lang="zh-CN" altLang="en-US" sz="2800" dirty="0"/>
              <a:t>或电压</a:t>
            </a:r>
            <a:r>
              <a:rPr lang="en-US" altLang="zh-CN" sz="2800" dirty="0"/>
              <a:t>)</a:t>
            </a:r>
            <a:r>
              <a:rPr lang="zh-CN" altLang="en-US" sz="2800" dirty="0"/>
              <a:t>可以看成是电路中每一个独立电源</a:t>
            </a:r>
            <a:r>
              <a:rPr lang="zh-CN" altLang="en-US" sz="2800" dirty="0">
                <a:effectLst>
                  <a:outerShdw blurRad="38100" dist="38100" dir="2700000" algn="tl">
                    <a:srgbClr val="000000">
                      <a:alpha val="43137"/>
                    </a:srgbClr>
                  </a:outerShdw>
                </a:effectLst>
              </a:rPr>
              <a:t>单独作用</a:t>
            </a:r>
            <a:r>
              <a:rPr lang="zh-CN" altLang="en-US" sz="2800" dirty="0"/>
              <a:t>于电路时，在该元件产生的电流</a:t>
            </a:r>
            <a:r>
              <a:rPr lang="en-US" altLang="zh-CN" sz="2800" dirty="0"/>
              <a:t>(</a:t>
            </a:r>
            <a:r>
              <a:rPr lang="zh-CN" altLang="en-US" sz="2800" dirty="0"/>
              <a:t>或电压</a:t>
            </a:r>
            <a:r>
              <a:rPr lang="en-US" altLang="zh-CN" sz="2800" dirty="0"/>
              <a:t>)</a:t>
            </a:r>
            <a:r>
              <a:rPr lang="zh-CN" altLang="en-US" sz="2800" dirty="0"/>
              <a:t>的代数和。</a:t>
            </a:r>
            <a:endParaRPr lang="zh-CN" altLang="en-US" sz="2800" dirty="0">
              <a:ea typeface="宋体" pitchFamily="2" charset="-122"/>
            </a:endParaRPr>
          </a:p>
        </p:txBody>
      </p:sp>
      <p:sp>
        <p:nvSpPr>
          <p:cNvPr id="75780" name="Rectangle 4"/>
          <p:cNvSpPr>
            <a:spLocks noChangeArrowheads="1"/>
          </p:cNvSpPr>
          <p:nvPr/>
        </p:nvSpPr>
        <p:spPr bwMode="auto">
          <a:xfrm>
            <a:off x="323850" y="2997200"/>
            <a:ext cx="83820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2800">
                <a:solidFill>
                  <a:srgbClr val="0000FF"/>
                </a:solidFill>
                <a:latin typeface="Times New Roman" panose="02020603050405020304" pitchFamily="18" charset="0"/>
                <a:ea typeface="楷体_GB2312" pitchFamily="49" charset="-122"/>
              </a:rPr>
              <a:t>单独作用的含义：</a:t>
            </a:r>
            <a:r>
              <a:rPr lang="zh-CN" altLang="en-US" sz="2800">
                <a:latin typeface="Times New Roman" panose="02020603050405020304" pitchFamily="18" charset="0"/>
                <a:ea typeface="楷体_GB2312" pitchFamily="49" charset="-122"/>
              </a:rPr>
              <a:t>指某一独立源作用时，其他独立源不作用，即</a:t>
            </a:r>
            <a:r>
              <a:rPr lang="zh-CN" altLang="en-US" sz="2800">
                <a:solidFill>
                  <a:srgbClr val="0000FF"/>
                </a:solidFill>
                <a:latin typeface="Times New Roman" panose="02020603050405020304" pitchFamily="18" charset="0"/>
                <a:ea typeface="楷体_GB2312" pitchFamily="49" charset="-122"/>
              </a:rPr>
              <a:t>置零。即独立电压源短路，独立电流源开路。</a:t>
            </a:r>
            <a:endParaRPr lang="zh-CN" altLang="en-US" sz="2800">
              <a:solidFill>
                <a:srgbClr val="0000FF"/>
              </a:solidFill>
              <a:latin typeface="Times New Roman" panose="02020603050405020304" pitchFamily="18" charset="0"/>
            </a:endParaRPr>
          </a:p>
        </p:txBody>
      </p:sp>
      <p:sp>
        <p:nvSpPr>
          <p:cNvPr id="75781" name="Oval 5"/>
          <p:cNvSpPr>
            <a:spLocks noChangeArrowheads="1"/>
          </p:cNvSpPr>
          <p:nvPr/>
        </p:nvSpPr>
        <p:spPr bwMode="auto">
          <a:xfrm>
            <a:off x="152400" y="838200"/>
            <a:ext cx="381000" cy="381000"/>
          </a:xfrm>
          <a:prstGeom prst="ellipse">
            <a:avLst/>
          </a:prstGeom>
          <a:gradFill rotWithShape="0">
            <a:gsLst>
              <a:gs pos="0">
                <a:srgbClr val="FF3300"/>
              </a:gs>
              <a:gs pos="100000">
                <a:srgbClr val="A12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8199" name="AutoShape 6">
            <a:hlinkClick r:id="" action="ppaction://hlinkshowjump?jump=nextslide" highlightClick="1"/>
          </p:cNvPr>
          <p:cNvSpPr>
            <a:spLocks noChangeAspect="1" noChangeArrowheads="1"/>
          </p:cNvSpPr>
          <p:nvPr/>
        </p:nvSpPr>
        <p:spPr bwMode="auto">
          <a:xfrm>
            <a:off x="8458200" y="6478588"/>
            <a:ext cx="306388" cy="306387"/>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8200" name="AutoShape 7">
            <a:hlinkClick r:id="" action="ppaction://hlinkshowjump?jump=lastslideviewed" highlightClick="1"/>
          </p:cNvPr>
          <p:cNvSpPr>
            <a:spLocks noChangeAspect="1" noChangeArrowheads="1"/>
          </p:cNvSpPr>
          <p:nvPr/>
        </p:nvSpPr>
        <p:spPr bwMode="auto">
          <a:xfrm>
            <a:off x="7848600" y="6478588"/>
            <a:ext cx="306388" cy="306387"/>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8201" name="AutoShape 8">
            <a:hlinkClick r:id="" action="ppaction://hlinkshowjump?jump=firstslide" highlightClick="1"/>
          </p:cNvPr>
          <p:cNvSpPr>
            <a:spLocks noChangeAspect="1" noChangeArrowheads="1"/>
          </p:cNvSpPr>
          <p:nvPr/>
        </p:nvSpPr>
        <p:spPr bwMode="auto">
          <a:xfrm>
            <a:off x="7543800" y="6478588"/>
            <a:ext cx="306388" cy="306387"/>
          </a:xfrm>
          <a:prstGeom prst="actionButtonHome">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8202" name="AutoShape 9">
            <a:hlinkClick r:id="" action="ppaction://hlinkshowjump?jump=endshow" highlightClick="1"/>
          </p:cNvPr>
          <p:cNvSpPr>
            <a:spLocks noChangeAspect="1" noChangeArrowheads="1"/>
          </p:cNvSpPr>
          <p:nvPr/>
        </p:nvSpPr>
        <p:spPr bwMode="auto">
          <a:xfrm>
            <a:off x="8761413" y="6478588"/>
            <a:ext cx="306387" cy="306387"/>
          </a:xfrm>
          <a:prstGeom prst="actionButtonBlank">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b="0">
                <a:solidFill>
                  <a:srgbClr val="204060"/>
                </a:solidFill>
                <a:latin typeface="Arial Black" panose="020B0A04020102020204" pitchFamily="34" charset="0"/>
                <a:ea typeface="隶书" panose="02010509060101010101" pitchFamily="49" charset="-122"/>
              </a:rPr>
              <a:t>X</a:t>
            </a:r>
          </a:p>
        </p:txBody>
      </p:sp>
      <p:sp>
        <p:nvSpPr>
          <p:cNvPr id="8203" name="AutoShape 10">
            <a:hlinkClick r:id="" action="ppaction://hlinkshowjump?jump=previousslide" highlightClick="1"/>
          </p:cNvPr>
          <p:cNvSpPr>
            <a:spLocks noChangeAspect="1" noChangeArrowheads="1"/>
          </p:cNvSpPr>
          <p:nvPr/>
        </p:nvSpPr>
        <p:spPr bwMode="auto">
          <a:xfrm>
            <a:off x="8153400" y="6477000"/>
            <a:ext cx="306388" cy="306388"/>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2400" b="0">
              <a:latin typeface="Times New Roman" panose="02020603050405020304" pitchFamily="18" charset="0"/>
            </a:endParaRPr>
          </a:p>
        </p:txBody>
      </p:sp>
      <p:sp>
        <p:nvSpPr>
          <p:cNvPr id="75787" name="Rectangle 11"/>
          <p:cNvSpPr>
            <a:spLocks noChangeArrowheads="1"/>
          </p:cNvSpPr>
          <p:nvPr/>
        </p:nvSpPr>
        <p:spPr bwMode="auto">
          <a:xfrm>
            <a:off x="539750" y="981075"/>
            <a:ext cx="8077200" cy="76200"/>
          </a:xfrm>
          <a:prstGeom prst="rect">
            <a:avLst/>
          </a:prstGeom>
          <a:gradFill rotWithShape="0">
            <a:gsLst>
              <a:gs pos="0">
                <a:schemeClr val="bg1"/>
              </a:gs>
              <a:gs pos="100000">
                <a:schemeClr val="bg1">
                  <a:gamma/>
                  <a:shade val="46275"/>
                  <a:invGamma/>
                </a:schemeClr>
              </a:gs>
            </a:gsLst>
            <a:path path="shape">
              <a:fillToRect l="50000" t="50000" r="50000" b="50000"/>
            </a:path>
          </a:gradFill>
          <a:ln>
            <a:noFill/>
          </a:ln>
          <a:effectLst/>
          <a:extLst/>
        </p:spPr>
        <p:txBody>
          <a:bodyPr/>
          <a:lstStyle/>
          <a:p>
            <a:pPr eaLnBrk="1" hangingPunct="1">
              <a:defRPr/>
            </a:pPr>
            <a:endParaRPr lang="zh-CN" altLang="en-US" sz="4000" b="0">
              <a:solidFill>
                <a:schemeClr val="tx1"/>
              </a:solidFill>
              <a:ea typeface="宋体" pitchFamily="2" charset="-122"/>
            </a:endParaRPr>
          </a:p>
        </p:txBody>
      </p:sp>
      <p:sp>
        <p:nvSpPr>
          <p:cNvPr id="8205" name="Rectangle 1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2" name="TextBox 1"/>
          <p:cNvSpPr txBox="1">
            <a:spLocks noChangeArrowheads="1"/>
          </p:cNvSpPr>
          <p:nvPr/>
        </p:nvSpPr>
        <p:spPr bwMode="auto">
          <a:xfrm>
            <a:off x="2339975" y="4959350"/>
            <a:ext cx="1152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solidFill>
                  <a:srgbClr val="0000FF"/>
                </a:solidFill>
                <a:latin typeface="Times New Roman" panose="02020603050405020304" pitchFamily="18" charset="0"/>
                <a:ea typeface="楷体_GB2312" pitchFamily="49" charset="-122"/>
              </a:rPr>
              <a:t>齐次性</a:t>
            </a:r>
          </a:p>
        </p:txBody>
      </p:sp>
      <p:sp>
        <p:nvSpPr>
          <p:cNvPr id="15" name="TextBox 14"/>
          <p:cNvSpPr txBox="1">
            <a:spLocks noChangeArrowheads="1"/>
          </p:cNvSpPr>
          <p:nvPr/>
        </p:nvSpPr>
        <p:spPr bwMode="auto">
          <a:xfrm>
            <a:off x="2332038" y="5537200"/>
            <a:ext cx="11509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solidFill>
                  <a:srgbClr val="0000FF"/>
                </a:solidFill>
                <a:latin typeface="Times New Roman" panose="02020603050405020304" pitchFamily="18" charset="0"/>
                <a:ea typeface="楷体_GB2312" pitchFamily="49" charset="-122"/>
              </a:rPr>
              <a:t>叠加性</a:t>
            </a:r>
          </a:p>
        </p:txBody>
      </p:sp>
      <p:sp>
        <p:nvSpPr>
          <p:cNvPr id="16" name="TextBox 15"/>
          <p:cNvSpPr txBox="1">
            <a:spLocks noChangeArrowheads="1"/>
          </p:cNvSpPr>
          <p:nvPr/>
        </p:nvSpPr>
        <p:spPr bwMode="auto">
          <a:xfrm>
            <a:off x="2332038" y="6099175"/>
            <a:ext cx="11509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a:solidFill>
                  <a:srgbClr val="0000FF"/>
                </a:solidFill>
                <a:latin typeface="Times New Roman" panose="02020603050405020304" pitchFamily="18" charset="0"/>
                <a:ea typeface="楷体_GB2312" pitchFamily="49" charset="-122"/>
              </a:rPr>
              <a:t>线性</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5779"/>
                                        </p:tgtEl>
                                        <p:attrNameLst>
                                          <p:attrName>style.visibility</p:attrName>
                                        </p:attrNameLst>
                                      </p:cBhvr>
                                      <p:to>
                                        <p:strVal val="visible"/>
                                      </p:to>
                                    </p:set>
                                    <p:animEffect transition="in" filter="wipe(left)">
                                      <p:cBhvr>
                                        <p:cTn id="22" dur="500"/>
                                        <p:tgtEl>
                                          <p:spTgt spid="7577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5780"/>
                                        </p:tgtEl>
                                        <p:attrNameLst>
                                          <p:attrName>style.visibility</p:attrName>
                                        </p:attrNameLst>
                                      </p:cBhvr>
                                      <p:to>
                                        <p:strVal val="visible"/>
                                      </p:to>
                                    </p:set>
                                    <p:animEffect transition="in" filter="wipe(left)">
                                      <p:cBhvr>
                                        <p:cTn id="27" dur="500"/>
                                        <p:tgtEl>
                                          <p:spTgt spid="7578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75781"/>
                                        </p:tgtEl>
                                        <p:attrNameLst>
                                          <p:attrName>style.visibility</p:attrName>
                                        </p:attrNameLst>
                                      </p:cBhvr>
                                      <p:to>
                                        <p:strVal val="visible"/>
                                      </p:to>
                                    </p:set>
                                    <p:anim calcmode="lin" valueType="num">
                                      <p:cBhvr additive="base">
                                        <p:cTn id="32" dur="500" fill="hold"/>
                                        <p:tgtEl>
                                          <p:spTgt spid="75781"/>
                                        </p:tgtEl>
                                        <p:attrNameLst>
                                          <p:attrName>ppt_x</p:attrName>
                                        </p:attrNameLst>
                                      </p:cBhvr>
                                      <p:tavLst>
                                        <p:tav tm="0">
                                          <p:val>
                                            <p:strVal val="0-#ppt_w/2"/>
                                          </p:val>
                                        </p:tav>
                                        <p:tav tm="100000">
                                          <p:val>
                                            <p:strVal val="#ppt_x"/>
                                          </p:val>
                                        </p:tav>
                                      </p:tavLst>
                                    </p:anim>
                                    <p:anim calcmode="lin" valueType="num">
                                      <p:cBhvr additive="base">
                                        <p:cTn id="33" dur="500" fill="hold"/>
                                        <p:tgtEl>
                                          <p:spTgt spid="7578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9" grpId="0" autoUpdateAnimBg="0"/>
      <p:bldP spid="75780" grpId="0" autoUpdateAnimBg="0"/>
      <p:bldP spid="75781" grpId="0" animBg="1" autoUpdateAnimBg="0"/>
      <p:bldP spid="2" grpId="0"/>
      <p:bldP spid="15"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p:txBody>
          <a:bodyPr/>
          <a:lstStyle/>
          <a:p>
            <a:r>
              <a:rPr lang="zh-CN" altLang="en-US" dirty="0"/>
              <a:t>互动题</a:t>
            </a:r>
          </a:p>
        </p:txBody>
      </p:sp>
      <p:pic>
        <p:nvPicPr>
          <p:cNvPr id="3" name="图片 2"/>
          <p:cNvPicPr>
            <a:picLocks noChangeAspect="1"/>
          </p:cNvPicPr>
          <p:nvPr/>
        </p:nvPicPr>
        <p:blipFill>
          <a:blip r:embed="rId2"/>
          <a:stretch>
            <a:fillRect/>
          </a:stretch>
        </p:blipFill>
        <p:spPr>
          <a:xfrm>
            <a:off x="457200" y="980728"/>
            <a:ext cx="8229600" cy="4308438"/>
          </a:xfrm>
          <a:prstGeom prst="rect">
            <a:avLst/>
          </a:prstGeom>
        </p:spPr>
      </p:pic>
      <p:pic>
        <p:nvPicPr>
          <p:cNvPr id="4" name="图片 3"/>
          <p:cNvPicPr>
            <a:picLocks noChangeAspect="1"/>
          </p:cNvPicPr>
          <p:nvPr/>
        </p:nvPicPr>
        <p:blipFill>
          <a:blip r:embed="rId3"/>
          <a:stretch>
            <a:fillRect/>
          </a:stretch>
        </p:blipFill>
        <p:spPr>
          <a:xfrm>
            <a:off x="6444208" y="1844824"/>
            <a:ext cx="1597573" cy="648072"/>
          </a:xfrm>
          <a:prstGeom prst="rect">
            <a:avLst/>
          </a:prstGeom>
        </p:spPr>
      </p:pic>
      <p:pic>
        <p:nvPicPr>
          <p:cNvPr id="5" name="图片 4"/>
          <p:cNvPicPr>
            <a:picLocks noChangeAspect="1"/>
          </p:cNvPicPr>
          <p:nvPr/>
        </p:nvPicPr>
        <p:blipFill>
          <a:blip r:embed="rId4"/>
          <a:stretch>
            <a:fillRect/>
          </a:stretch>
        </p:blipFill>
        <p:spPr>
          <a:xfrm>
            <a:off x="3779912" y="3235682"/>
            <a:ext cx="5133975" cy="3552825"/>
          </a:xfrm>
          <a:prstGeom prst="rect">
            <a:avLst/>
          </a:prstGeom>
        </p:spPr>
      </p:pic>
    </p:spTree>
    <p:extLst>
      <p:ext uri="{BB962C8B-B14F-4D97-AF65-F5344CB8AC3E}">
        <p14:creationId xmlns:p14="http://schemas.microsoft.com/office/powerpoint/2010/main" val="3456769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AutoShape 4">
            <a:hlinkClick r:id="" action="ppaction://hlinkshowjump?jump=nextslide" highlightClick="1">
              <a:snd r:embed="rId3" name="chimes.wav"/>
            </a:hlinkClick>
          </p:cNvPr>
          <p:cNvSpPr>
            <a:spLocks noChangeAspect="1" noChangeArrowheads="1"/>
          </p:cNvSpPr>
          <p:nvPr/>
        </p:nvSpPr>
        <p:spPr bwMode="auto">
          <a:xfrm>
            <a:off x="8458200" y="6478588"/>
            <a:ext cx="306388" cy="306387"/>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47107" name="AutoShape 5">
            <a:hlinkClick r:id="" action="ppaction://hlinkshowjump?jump=lastslideviewed" highlightClick="1"/>
          </p:cNvPr>
          <p:cNvSpPr>
            <a:spLocks noChangeAspect="1" noChangeArrowheads="1"/>
          </p:cNvSpPr>
          <p:nvPr/>
        </p:nvSpPr>
        <p:spPr bwMode="auto">
          <a:xfrm>
            <a:off x="7848600" y="6478588"/>
            <a:ext cx="306388" cy="306387"/>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47108" name="AutoShape 6">
            <a:hlinkClick r:id="" action="ppaction://hlinkshowjump?jump=firstslide" highlightClick="1"/>
          </p:cNvPr>
          <p:cNvSpPr>
            <a:spLocks noChangeAspect="1" noChangeArrowheads="1"/>
          </p:cNvSpPr>
          <p:nvPr/>
        </p:nvSpPr>
        <p:spPr bwMode="auto">
          <a:xfrm>
            <a:off x="7543800" y="6478588"/>
            <a:ext cx="306388" cy="306387"/>
          </a:xfrm>
          <a:prstGeom prst="actionButtonHome">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47109" name="AutoShape 7">
            <a:hlinkClick r:id="" action="ppaction://hlinkshowjump?jump=endshow" highlightClick="1"/>
          </p:cNvPr>
          <p:cNvSpPr>
            <a:spLocks noChangeAspect="1" noChangeArrowheads="1"/>
          </p:cNvSpPr>
          <p:nvPr/>
        </p:nvSpPr>
        <p:spPr bwMode="auto">
          <a:xfrm>
            <a:off x="8761413" y="6478588"/>
            <a:ext cx="306387" cy="306387"/>
          </a:xfrm>
          <a:prstGeom prst="actionButtonBlank">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a:solidFill>
                  <a:srgbClr val="204060"/>
                </a:solidFill>
                <a:latin typeface="Arial Black" panose="020B0A04020102020204" pitchFamily="34" charset="0"/>
                <a:ea typeface="隶书" panose="02010509060101010101" pitchFamily="49" charset="-122"/>
              </a:rPr>
              <a:t>X</a:t>
            </a:r>
          </a:p>
        </p:txBody>
      </p:sp>
      <p:sp>
        <p:nvSpPr>
          <p:cNvPr id="47110" name="AutoShape 8">
            <a:hlinkClick r:id="" action="ppaction://hlinkshowjump?jump=previousslide" highlightClick="1">
              <a:snd r:embed="rId4" name="LASER.WAV"/>
            </a:hlinkClick>
          </p:cNvPr>
          <p:cNvSpPr>
            <a:spLocks noChangeAspect="1" noChangeArrowheads="1"/>
          </p:cNvSpPr>
          <p:nvPr/>
        </p:nvSpPr>
        <p:spPr bwMode="auto">
          <a:xfrm>
            <a:off x="8153400" y="6477000"/>
            <a:ext cx="306388" cy="306388"/>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a:solidFill>
                <a:srgbClr val="000000"/>
              </a:solidFill>
              <a:latin typeface="Times New Roman" panose="02020603050405020304" pitchFamily="18" charset="0"/>
              <a:ea typeface="楷体_GB2312" pitchFamily="49" charset="-122"/>
            </a:endParaRPr>
          </a:p>
        </p:txBody>
      </p:sp>
      <p:graphicFrame>
        <p:nvGraphicFramePr>
          <p:cNvPr id="6163" name="Object 3"/>
          <p:cNvGraphicFramePr>
            <a:graphicFrameLocks noChangeAspect="1"/>
          </p:cNvGraphicFramePr>
          <p:nvPr/>
        </p:nvGraphicFramePr>
        <p:xfrm>
          <a:off x="5857875" y="3494088"/>
          <a:ext cx="2968625" cy="1416050"/>
        </p:xfrm>
        <a:graphic>
          <a:graphicData uri="http://schemas.openxmlformats.org/presentationml/2006/ole">
            <mc:AlternateContent xmlns:mc="http://schemas.openxmlformats.org/markup-compatibility/2006">
              <mc:Choice xmlns:v="urn:schemas-microsoft-com:vml" Requires="v">
                <p:oleObj spid="_x0000_s47240" name="Equation" r:id="rId5" imgW="1047565" imgH="450894" progId="Equation.DSMT4">
                  <p:embed/>
                </p:oleObj>
              </mc:Choice>
              <mc:Fallback>
                <p:oleObj name="Equation" r:id="rId5" imgW="1047565" imgH="450894"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7875" y="3494088"/>
                        <a:ext cx="2968625" cy="1416050"/>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61" name="Object 5"/>
          <p:cNvGraphicFramePr>
            <a:graphicFrameLocks noChangeAspect="1"/>
          </p:cNvGraphicFramePr>
          <p:nvPr/>
        </p:nvGraphicFramePr>
        <p:xfrm>
          <a:off x="5795963" y="4941888"/>
          <a:ext cx="2938462" cy="627062"/>
        </p:xfrm>
        <a:graphic>
          <a:graphicData uri="http://schemas.openxmlformats.org/presentationml/2006/ole">
            <mc:AlternateContent xmlns:mc="http://schemas.openxmlformats.org/markup-compatibility/2006">
              <mc:Choice xmlns:v="urn:schemas-microsoft-com:vml" Requires="v">
                <p:oleObj spid="_x0000_s47241" name="Equation" r:id="rId7" imgW="1034939" imgH="139525" progId="Equation.DSMT4">
                  <p:embed/>
                </p:oleObj>
              </mc:Choice>
              <mc:Fallback>
                <p:oleObj name="Equation" r:id="rId7" imgW="1034939" imgH="139525"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95963" y="4941888"/>
                        <a:ext cx="2938462" cy="627062"/>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68" name="Rectangle 24"/>
          <p:cNvSpPr>
            <a:spLocks noChangeArrowheads="1"/>
          </p:cNvSpPr>
          <p:nvPr/>
        </p:nvSpPr>
        <p:spPr bwMode="auto">
          <a:xfrm>
            <a:off x="5651500" y="1557338"/>
            <a:ext cx="10001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a:solidFill>
                  <a:srgbClr val="CC0099"/>
                </a:solidFill>
                <a:latin typeface="Times New Roman" panose="02020603050405020304" pitchFamily="18" charset="0"/>
                <a:ea typeface="楷体_GB2312" pitchFamily="49" charset="-122"/>
              </a:rPr>
              <a:t>解：</a:t>
            </a:r>
          </a:p>
        </p:txBody>
      </p:sp>
      <p:sp>
        <p:nvSpPr>
          <p:cNvPr id="6171" name="Rectangle 27"/>
          <p:cNvSpPr>
            <a:spLocks noChangeArrowheads="1"/>
          </p:cNvSpPr>
          <p:nvPr/>
        </p:nvSpPr>
        <p:spPr bwMode="auto">
          <a:xfrm>
            <a:off x="5867400" y="2330450"/>
            <a:ext cx="338455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rgbClr val="000000"/>
                </a:solidFill>
                <a:latin typeface="Times New Roman" panose="02020603050405020304" pitchFamily="18" charset="0"/>
                <a:ea typeface="楷体_GB2312" pitchFamily="49" charset="-122"/>
              </a:rPr>
              <a:t>求负载左端部分的戴维南等效电路。</a:t>
            </a:r>
          </a:p>
        </p:txBody>
      </p:sp>
      <p:sp>
        <p:nvSpPr>
          <p:cNvPr id="6144" name="Rectangle 0"/>
          <p:cNvSpPr>
            <a:spLocks noChangeArrowheads="1"/>
          </p:cNvSpPr>
          <p:nvPr/>
        </p:nvSpPr>
        <p:spPr bwMode="auto">
          <a:xfrm>
            <a:off x="381000" y="990600"/>
            <a:ext cx="8077200" cy="76200"/>
          </a:xfrm>
          <a:prstGeom prst="rect">
            <a:avLst/>
          </a:prstGeom>
          <a:gradFill rotWithShape="0">
            <a:gsLst>
              <a:gs pos="0">
                <a:schemeClr val="bg1"/>
              </a:gs>
              <a:gs pos="100000">
                <a:schemeClr val="bg1">
                  <a:gamma/>
                  <a:shade val="46275"/>
                  <a:invGamma/>
                </a:schemeClr>
              </a:gs>
            </a:gsLst>
            <a:path path="shape">
              <a:fillToRect l="50000" t="50000" r="50000" b="50000"/>
            </a:path>
          </a:gradFill>
          <a:ln w="9525">
            <a:noFill/>
            <a:miter lim="800000"/>
            <a:headEnd/>
            <a:tailEnd/>
          </a:ln>
          <a:effectLst/>
        </p:spPr>
        <p:txBody>
          <a:bodyPr/>
          <a:lstStyle/>
          <a:p>
            <a:pPr eaLnBrk="1" hangingPunct="1">
              <a:defRPr/>
            </a:pPr>
            <a:endParaRPr lang="zh-CN" altLang="zh-CN" sz="4000"/>
          </a:p>
        </p:txBody>
      </p:sp>
      <p:sp>
        <p:nvSpPr>
          <p:cNvPr id="47116" name="Oval 1">
            <a:hlinkClick r:id="" action="ppaction://noaction"/>
          </p:cNvPr>
          <p:cNvSpPr>
            <a:spLocks noChangeArrowheads="1"/>
          </p:cNvSpPr>
          <p:nvPr/>
        </p:nvSpPr>
        <p:spPr bwMode="auto">
          <a:xfrm>
            <a:off x="250825" y="188913"/>
            <a:ext cx="1219200" cy="762000"/>
          </a:xfrm>
          <a:prstGeom prst="ellipse">
            <a:avLst/>
          </a:prstGeom>
          <a:gradFill rotWithShape="0">
            <a:gsLst>
              <a:gs pos="0">
                <a:srgbClr val="66FF66"/>
              </a:gs>
              <a:gs pos="100000">
                <a:srgbClr val="2F762F"/>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a:solidFill>
                  <a:schemeClr val="bg1"/>
                </a:solidFill>
                <a:latin typeface="Times New Roman" panose="02020603050405020304" pitchFamily="18" charset="0"/>
                <a:ea typeface="黑体" panose="02010609060101010101" pitchFamily="49" charset="-122"/>
              </a:rPr>
              <a:t>例题</a:t>
            </a:r>
          </a:p>
        </p:txBody>
      </p:sp>
      <p:grpSp>
        <p:nvGrpSpPr>
          <p:cNvPr id="47117" name="组合 21"/>
          <p:cNvGrpSpPr>
            <a:grpSpLocks/>
          </p:cNvGrpSpPr>
          <p:nvPr/>
        </p:nvGrpSpPr>
        <p:grpSpPr bwMode="auto">
          <a:xfrm>
            <a:off x="1606550" y="333375"/>
            <a:ext cx="6494463" cy="582613"/>
            <a:chOff x="1606307" y="332656"/>
            <a:chExt cx="6494085" cy="582613"/>
          </a:xfrm>
        </p:grpSpPr>
        <p:graphicFrame>
          <p:nvGraphicFramePr>
            <p:cNvPr id="47123" name="Object 9"/>
            <p:cNvGraphicFramePr>
              <a:graphicFrameLocks noChangeAspect="1"/>
            </p:cNvGraphicFramePr>
            <p:nvPr/>
          </p:nvGraphicFramePr>
          <p:xfrm>
            <a:off x="4517826" y="332656"/>
            <a:ext cx="630238" cy="582613"/>
          </p:xfrm>
          <a:graphic>
            <a:graphicData uri="http://schemas.openxmlformats.org/presentationml/2006/ole">
              <mc:AlternateContent xmlns:mc="http://schemas.openxmlformats.org/markup-compatibility/2006">
                <mc:Choice xmlns:v="urn:schemas-microsoft-com:vml" Requires="v">
                  <p:oleObj spid="_x0000_s47242" name="Equation" r:id="rId9" imgW="120736" imgH="133219" progId="Equation.DSMT4">
                    <p:embed/>
                  </p:oleObj>
                </mc:Choice>
                <mc:Fallback>
                  <p:oleObj name="Equation" r:id="rId9" imgW="120736" imgH="133219" progId="Equation.DSMT4">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17826" y="332656"/>
                          <a:ext cx="630238" cy="582613"/>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124" name="Rectangle 14"/>
            <p:cNvSpPr>
              <a:spLocks noChangeArrowheads="1"/>
            </p:cNvSpPr>
            <p:nvPr/>
          </p:nvSpPr>
          <p:spPr bwMode="auto">
            <a:xfrm>
              <a:off x="1606307" y="339205"/>
              <a:ext cx="649408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rgbClr val="000000"/>
                  </a:solidFill>
                  <a:latin typeface="Times New Roman" panose="02020603050405020304" pitchFamily="18" charset="0"/>
                  <a:ea typeface="楷体_GB2312" pitchFamily="49" charset="-122"/>
                </a:rPr>
                <a:t>求如图所示电路中      获得的最大功率。</a:t>
              </a:r>
            </a:p>
          </p:txBody>
        </p:sp>
      </p:grpSp>
      <p:sp>
        <p:nvSpPr>
          <p:cNvPr id="23" name="Oval 18"/>
          <p:cNvSpPr>
            <a:spLocks noChangeArrowheads="1"/>
          </p:cNvSpPr>
          <p:nvPr/>
        </p:nvSpPr>
        <p:spPr bwMode="auto">
          <a:xfrm>
            <a:off x="250825" y="836613"/>
            <a:ext cx="381000" cy="381000"/>
          </a:xfrm>
          <a:prstGeom prst="ellipse">
            <a:avLst/>
          </a:prstGeom>
          <a:gradFill rotWithShape="0">
            <a:gsLst>
              <a:gs pos="0">
                <a:srgbClr val="FF3300"/>
              </a:gs>
              <a:gs pos="100000">
                <a:srgbClr val="A12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47119" name="Rectangle 2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graphicFrame>
        <p:nvGraphicFramePr>
          <p:cNvPr id="47120" name="对象 3"/>
          <p:cNvGraphicFramePr>
            <a:graphicFrameLocks noChangeAspect="1"/>
          </p:cNvGraphicFramePr>
          <p:nvPr/>
        </p:nvGraphicFramePr>
        <p:xfrm>
          <a:off x="34925" y="1217613"/>
          <a:ext cx="5737225" cy="2066925"/>
        </p:xfrm>
        <a:graphic>
          <a:graphicData uri="http://schemas.openxmlformats.org/presentationml/2006/ole">
            <mc:AlternateContent xmlns:mc="http://schemas.openxmlformats.org/markup-compatibility/2006">
              <mc:Choice xmlns:v="urn:schemas-microsoft-com:vml" Requires="v">
                <p:oleObj spid="_x0000_s47243" name="Visio" r:id="rId11" imgW="2587151" imgH="935915" progId="Visio.Drawing.11">
                  <p:embed/>
                </p:oleObj>
              </mc:Choice>
              <mc:Fallback>
                <p:oleObj name="Visio" r:id="rId11" imgW="2587151" imgH="935915" progId="Visio.Drawing.11">
                  <p:embed/>
                  <p:pic>
                    <p:nvPicPr>
                      <p:cNvPr id="0" name="对象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925" y="1217613"/>
                        <a:ext cx="5737225"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121" name="Rectangle 2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graphicFrame>
        <p:nvGraphicFramePr>
          <p:cNvPr id="6" name="对象 5"/>
          <p:cNvGraphicFramePr>
            <a:graphicFrameLocks noChangeAspect="1"/>
          </p:cNvGraphicFramePr>
          <p:nvPr/>
        </p:nvGraphicFramePr>
        <p:xfrm>
          <a:off x="684213" y="4076700"/>
          <a:ext cx="4667250" cy="1655763"/>
        </p:xfrm>
        <a:graphic>
          <a:graphicData uri="http://schemas.openxmlformats.org/presentationml/2006/ole">
            <mc:AlternateContent xmlns:mc="http://schemas.openxmlformats.org/markup-compatibility/2006">
              <mc:Choice xmlns:v="urn:schemas-microsoft-com:vml" Requires="v">
                <p:oleObj spid="_x0000_s47244" name="Visio" r:id="rId13" imgW="2659100" imgH="944952" progId="Visio.Drawing.11">
                  <p:embed/>
                </p:oleObj>
              </mc:Choice>
              <mc:Fallback>
                <p:oleObj name="Visio" r:id="rId13" imgW="2659100" imgH="944952" progId="Visio.Drawing.11">
                  <p:embed/>
                  <p:pic>
                    <p:nvPicPr>
                      <p:cNvPr id="0" name="对象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4213" y="4076700"/>
                        <a:ext cx="4667250"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16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17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42"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6163"/>
                                        </p:tgtEl>
                                        <p:attrNameLst>
                                          <p:attrName>style.visibility</p:attrName>
                                        </p:attrNameLst>
                                      </p:cBhvr>
                                      <p:to>
                                        <p:strVal val="visible"/>
                                      </p:to>
                                    </p:set>
                                    <p:animEffect transition="in" filter="wipe(left)">
                                      <p:cBhvr>
                                        <p:cTn id="22" dur="500"/>
                                        <p:tgtEl>
                                          <p:spTgt spid="6163"/>
                                        </p:tgtEl>
                                      </p:cBhvr>
                                    </p:animEffect>
                                  </p:childTnLst>
                                </p:cTn>
                              </p:par>
                              <p:par>
                                <p:cTn id="23" presetID="22" presetClass="entr" presetSubtype="8" fill="hold" nodeType="withEffect">
                                  <p:stCondLst>
                                    <p:cond delay="0"/>
                                  </p:stCondLst>
                                  <p:childTnLst>
                                    <p:set>
                                      <p:cBhvr>
                                        <p:cTn id="24" dur="1" fill="hold">
                                          <p:stCondLst>
                                            <p:cond delay="0"/>
                                          </p:stCondLst>
                                        </p:cTn>
                                        <p:tgtEl>
                                          <p:spTgt spid="6161"/>
                                        </p:tgtEl>
                                        <p:attrNameLst>
                                          <p:attrName>style.visibility</p:attrName>
                                        </p:attrNameLst>
                                      </p:cBhvr>
                                      <p:to>
                                        <p:strVal val="visible"/>
                                      </p:to>
                                    </p:set>
                                    <p:animEffect transition="in" filter="wipe(left)">
                                      <p:cBhvr>
                                        <p:cTn id="25" dur="500"/>
                                        <p:tgtEl>
                                          <p:spTgt spid="616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additive="base">
                                        <p:cTn id="30" dur="500" fill="hold"/>
                                        <p:tgtEl>
                                          <p:spTgt spid="23"/>
                                        </p:tgtEl>
                                        <p:attrNameLst>
                                          <p:attrName>ppt_x</p:attrName>
                                        </p:attrNameLst>
                                      </p:cBhvr>
                                      <p:tavLst>
                                        <p:tav tm="0">
                                          <p:val>
                                            <p:strVal val="0-#ppt_w/2"/>
                                          </p:val>
                                        </p:tav>
                                        <p:tav tm="100000">
                                          <p:val>
                                            <p:strVal val="#ppt_x"/>
                                          </p:val>
                                        </p:tav>
                                      </p:tavLst>
                                    </p:anim>
                                    <p:anim calcmode="lin" valueType="num">
                                      <p:cBhvr additive="base">
                                        <p:cTn id="31"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8" grpId="0" autoUpdateAnimBg="0"/>
      <p:bldP spid="6171" grpId="0" autoUpdateAnimBg="0"/>
      <p:bldP spid="23" grpId="0" animBg="1"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AutoShape 4">
            <a:hlinkClick r:id="" action="ppaction://hlinkshowjump?jump=nextslide" highlightClick="1">
              <a:snd r:embed="rId3" name="chimes.wav"/>
            </a:hlinkClick>
          </p:cNvPr>
          <p:cNvSpPr>
            <a:spLocks noChangeAspect="1" noChangeArrowheads="1"/>
          </p:cNvSpPr>
          <p:nvPr/>
        </p:nvSpPr>
        <p:spPr bwMode="auto">
          <a:xfrm>
            <a:off x="8458200" y="6478588"/>
            <a:ext cx="306388" cy="306387"/>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48131" name="AutoShape 5">
            <a:hlinkClick r:id="" action="ppaction://hlinkshowjump?jump=lastslideviewed" highlightClick="1"/>
          </p:cNvPr>
          <p:cNvSpPr>
            <a:spLocks noChangeAspect="1" noChangeArrowheads="1"/>
          </p:cNvSpPr>
          <p:nvPr/>
        </p:nvSpPr>
        <p:spPr bwMode="auto">
          <a:xfrm>
            <a:off x="7848600" y="6478588"/>
            <a:ext cx="306388" cy="306387"/>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48132" name="AutoShape 6">
            <a:hlinkClick r:id="" action="ppaction://hlinkshowjump?jump=firstslide" highlightClick="1"/>
          </p:cNvPr>
          <p:cNvSpPr>
            <a:spLocks noChangeAspect="1" noChangeArrowheads="1"/>
          </p:cNvSpPr>
          <p:nvPr/>
        </p:nvSpPr>
        <p:spPr bwMode="auto">
          <a:xfrm>
            <a:off x="7543800" y="6478588"/>
            <a:ext cx="306388" cy="306387"/>
          </a:xfrm>
          <a:prstGeom prst="actionButtonHome">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48133" name="AutoShape 7">
            <a:hlinkClick r:id="" action="ppaction://hlinkshowjump?jump=endshow" highlightClick="1"/>
          </p:cNvPr>
          <p:cNvSpPr>
            <a:spLocks noChangeAspect="1" noChangeArrowheads="1"/>
          </p:cNvSpPr>
          <p:nvPr/>
        </p:nvSpPr>
        <p:spPr bwMode="auto">
          <a:xfrm>
            <a:off x="8761413" y="6478588"/>
            <a:ext cx="306387" cy="306387"/>
          </a:xfrm>
          <a:prstGeom prst="actionButtonBlank">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a:solidFill>
                  <a:srgbClr val="204060"/>
                </a:solidFill>
                <a:latin typeface="Arial Black" panose="020B0A04020102020204" pitchFamily="34" charset="0"/>
                <a:ea typeface="隶书" panose="02010509060101010101" pitchFamily="49" charset="-122"/>
              </a:rPr>
              <a:t>X</a:t>
            </a:r>
          </a:p>
        </p:txBody>
      </p:sp>
      <p:sp>
        <p:nvSpPr>
          <p:cNvPr id="48134" name="AutoShape 8">
            <a:hlinkClick r:id="" action="ppaction://hlinkshowjump?jump=previousslide" highlightClick="1">
              <a:snd r:embed="rId4" name="LASER.WAV"/>
            </a:hlinkClick>
          </p:cNvPr>
          <p:cNvSpPr>
            <a:spLocks noChangeAspect="1" noChangeArrowheads="1"/>
          </p:cNvSpPr>
          <p:nvPr/>
        </p:nvSpPr>
        <p:spPr bwMode="auto">
          <a:xfrm>
            <a:off x="8153400" y="6477000"/>
            <a:ext cx="306388" cy="306388"/>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a:solidFill>
                <a:srgbClr val="000000"/>
              </a:solidFill>
              <a:latin typeface="Times New Roman" panose="02020603050405020304" pitchFamily="18" charset="0"/>
              <a:ea typeface="楷体_GB2312" pitchFamily="49" charset="-122"/>
            </a:endParaRPr>
          </a:p>
        </p:txBody>
      </p:sp>
      <p:graphicFrame>
        <p:nvGraphicFramePr>
          <p:cNvPr id="6163" name="Object 3"/>
          <p:cNvGraphicFramePr>
            <a:graphicFrameLocks noChangeAspect="1"/>
          </p:cNvGraphicFramePr>
          <p:nvPr/>
        </p:nvGraphicFramePr>
        <p:xfrm>
          <a:off x="5580063" y="1196975"/>
          <a:ext cx="3328987" cy="1655763"/>
        </p:xfrm>
        <a:graphic>
          <a:graphicData uri="http://schemas.openxmlformats.org/presentationml/2006/ole">
            <mc:AlternateContent xmlns:mc="http://schemas.openxmlformats.org/markup-compatibility/2006">
              <mc:Choice xmlns:v="urn:schemas-microsoft-com:vml" Requires="v">
                <p:oleObj spid="_x0000_s48284" name="Equation" r:id="rId5" imgW="1187635" imgH="533269" progId="Equation.DSMT4">
                  <p:embed/>
                </p:oleObj>
              </mc:Choice>
              <mc:Fallback>
                <p:oleObj name="Equation" r:id="rId5" imgW="1187635" imgH="533269"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0063" y="1196975"/>
                        <a:ext cx="3328987" cy="1655763"/>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61" name="Object 5"/>
          <p:cNvGraphicFramePr>
            <a:graphicFrameLocks noChangeAspect="1"/>
          </p:cNvGraphicFramePr>
          <p:nvPr/>
        </p:nvGraphicFramePr>
        <p:xfrm>
          <a:off x="971550" y="5078413"/>
          <a:ext cx="5743575" cy="1087437"/>
        </p:xfrm>
        <a:graphic>
          <a:graphicData uri="http://schemas.openxmlformats.org/presentationml/2006/ole">
            <mc:AlternateContent xmlns:mc="http://schemas.openxmlformats.org/markup-compatibility/2006">
              <mc:Choice xmlns:v="urn:schemas-microsoft-com:vml" Requires="v">
                <p:oleObj spid="_x0000_s48285" name="Equation" r:id="rId7" imgW="2114464" imgH="323981" progId="Equation.DSMT4">
                  <p:embed/>
                </p:oleObj>
              </mc:Choice>
              <mc:Fallback>
                <p:oleObj name="Equation" r:id="rId7" imgW="2114464" imgH="323981"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1550" y="5078413"/>
                        <a:ext cx="5743575" cy="1087437"/>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44" name="Rectangle 0"/>
          <p:cNvSpPr>
            <a:spLocks noChangeArrowheads="1"/>
          </p:cNvSpPr>
          <p:nvPr/>
        </p:nvSpPr>
        <p:spPr bwMode="auto">
          <a:xfrm>
            <a:off x="381000" y="990600"/>
            <a:ext cx="8077200" cy="76200"/>
          </a:xfrm>
          <a:prstGeom prst="rect">
            <a:avLst/>
          </a:prstGeom>
          <a:gradFill rotWithShape="0">
            <a:gsLst>
              <a:gs pos="0">
                <a:schemeClr val="bg1"/>
              </a:gs>
              <a:gs pos="100000">
                <a:schemeClr val="bg1">
                  <a:gamma/>
                  <a:shade val="46275"/>
                  <a:invGamma/>
                </a:schemeClr>
              </a:gs>
            </a:gsLst>
            <a:path path="shape">
              <a:fillToRect l="50000" t="50000" r="50000" b="50000"/>
            </a:path>
          </a:gradFill>
          <a:ln w="9525">
            <a:noFill/>
            <a:miter lim="800000"/>
            <a:headEnd/>
            <a:tailEnd/>
          </a:ln>
          <a:effectLst/>
        </p:spPr>
        <p:txBody>
          <a:bodyPr/>
          <a:lstStyle/>
          <a:p>
            <a:pPr eaLnBrk="1" hangingPunct="1">
              <a:defRPr/>
            </a:pPr>
            <a:endParaRPr lang="zh-CN" altLang="zh-CN" sz="4000"/>
          </a:p>
        </p:txBody>
      </p:sp>
      <p:sp>
        <p:nvSpPr>
          <p:cNvPr id="48138" name="Oval 1">
            <a:hlinkClick r:id="" action="ppaction://noaction"/>
          </p:cNvPr>
          <p:cNvSpPr>
            <a:spLocks noChangeArrowheads="1"/>
          </p:cNvSpPr>
          <p:nvPr/>
        </p:nvSpPr>
        <p:spPr bwMode="auto">
          <a:xfrm>
            <a:off x="250825" y="188913"/>
            <a:ext cx="1219200" cy="762000"/>
          </a:xfrm>
          <a:prstGeom prst="ellipse">
            <a:avLst/>
          </a:prstGeom>
          <a:gradFill rotWithShape="0">
            <a:gsLst>
              <a:gs pos="0">
                <a:srgbClr val="66FF66"/>
              </a:gs>
              <a:gs pos="100000">
                <a:srgbClr val="2F762F"/>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a:solidFill>
                  <a:schemeClr val="bg1"/>
                </a:solidFill>
                <a:latin typeface="Times New Roman" panose="02020603050405020304" pitchFamily="18" charset="0"/>
                <a:ea typeface="黑体" panose="02010609060101010101" pitchFamily="49" charset="-122"/>
              </a:rPr>
              <a:t>例题</a:t>
            </a:r>
          </a:p>
        </p:txBody>
      </p:sp>
      <p:graphicFrame>
        <p:nvGraphicFramePr>
          <p:cNvPr id="5" name="Object 4"/>
          <p:cNvGraphicFramePr>
            <a:graphicFrameLocks noChangeAspect="1"/>
          </p:cNvGraphicFramePr>
          <p:nvPr/>
        </p:nvGraphicFramePr>
        <p:xfrm>
          <a:off x="1069975" y="3671888"/>
          <a:ext cx="4581525" cy="1125537"/>
        </p:xfrm>
        <a:graphic>
          <a:graphicData uri="http://schemas.openxmlformats.org/presentationml/2006/ole">
            <mc:AlternateContent xmlns:mc="http://schemas.openxmlformats.org/markup-compatibility/2006">
              <mc:Choice xmlns:v="urn:schemas-microsoft-com:vml" Requires="v">
                <p:oleObj spid="_x0000_s48286" name="Equation" r:id="rId9" imgW="1663873" imgH="330288" progId="Equation.DSMT4">
                  <p:embed/>
                </p:oleObj>
              </mc:Choice>
              <mc:Fallback>
                <p:oleObj name="Equation" r:id="rId9" imgW="1663873" imgH="330288" progId="Equation.DSMT4">
                  <p:embed/>
                  <p:pic>
                    <p:nvPicPr>
                      <p:cNvPr id="0"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9975" y="3671888"/>
                        <a:ext cx="4581525" cy="1125537"/>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 name="Oval 18"/>
          <p:cNvSpPr>
            <a:spLocks noChangeArrowheads="1"/>
          </p:cNvSpPr>
          <p:nvPr/>
        </p:nvSpPr>
        <p:spPr bwMode="auto">
          <a:xfrm>
            <a:off x="250825" y="836613"/>
            <a:ext cx="381000" cy="381000"/>
          </a:xfrm>
          <a:prstGeom prst="ellipse">
            <a:avLst/>
          </a:prstGeom>
          <a:gradFill rotWithShape="0">
            <a:gsLst>
              <a:gs pos="0">
                <a:srgbClr val="FF3300"/>
              </a:gs>
              <a:gs pos="100000">
                <a:srgbClr val="A12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48141" name="Rectangle 2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graphicFrame>
        <p:nvGraphicFramePr>
          <p:cNvPr id="4" name="对象 3"/>
          <p:cNvGraphicFramePr>
            <a:graphicFrameLocks noChangeAspect="1"/>
          </p:cNvGraphicFramePr>
          <p:nvPr/>
        </p:nvGraphicFramePr>
        <p:xfrm>
          <a:off x="6345238" y="3500438"/>
          <a:ext cx="2568575" cy="2063750"/>
        </p:xfrm>
        <a:graphic>
          <a:graphicData uri="http://schemas.openxmlformats.org/presentationml/2006/ole">
            <mc:AlternateContent xmlns:mc="http://schemas.openxmlformats.org/markup-compatibility/2006">
              <mc:Choice xmlns:v="urn:schemas-microsoft-com:vml" Requires="v">
                <p:oleObj spid="_x0000_s48287" name="Visio" r:id="rId11" imgW="1252862" imgH="1009498" progId="Visio.Drawing.11">
                  <p:embed/>
                </p:oleObj>
              </mc:Choice>
              <mc:Fallback>
                <p:oleObj name="Visio" r:id="rId11" imgW="1252862" imgH="1009498" progId="Visio.Drawing.11">
                  <p:embed/>
                  <p:pic>
                    <p:nvPicPr>
                      <p:cNvPr id="0" name="对象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45238" y="3500438"/>
                        <a:ext cx="2568575" cy="206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8143" name="对象 5"/>
          <p:cNvGraphicFramePr>
            <a:graphicFrameLocks noChangeAspect="1"/>
          </p:cNvGraphicFramePr>
          <p:nvPr/>
        </p:nvGraphicFramePr>
        <p:xfrm>
          <a:off x="250825" y="1341438"/>
          <a:ext cx="5276850" cy="1871662"/>
        </p:xfrm>
        <a:graphic>
          <a:graphicData uri="http://schemas.openxmlformats.org/presentationml/2006/ole">
            <mc:AlternateContent xmlns:mc="http://schemas.openxmlformats.org/markup-compatibility/2006">
              <mc:Choice xmlns:v="urn:schemas-microsoft-com:vml" Requires="v">
                <p:oleObj spid="_x0000_s48288" name="Visio" r:id="rId13" imgW="2659100" imgH="944952" progId="Visio.Drawing.11">
                  <p:embed/>
                </p:oleObj>
              </mc:Choice>
              <mc:Fallback>
                <p:oleObj name="Visio" r:id="rId13" imgW="2659100" imgH="944952" progId="Visio.Drawing.11">
                  <p:embed/>
                  <p:pic>
                    <p:nvPicPr>
                      <p:cNvPr id="0" name="对象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0825" y="1341438"/>
                        <a:ext cx="5276850"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nvGraphicFramePr>
        <p:xfrm>
          <a:off x="2195513" y="1341438"/>
          <a:ext cx="3454400" cy="1943100"/>
        </p:xfrm>
        <a:graphic>
          <a:graphicData uri="http://schemas.openxmlformats.org/presentationml/2006/ole">
            <mc:AlternateContent xmlns:mc="http://schemas.openxmlformats.org/markup-compatibility/2006">
              <mc:Choice xmlns:v="urn:schemas-microsoft-com:vml" Requires="v">
                <p:oleObj spid="_x0000_s48289" name="Visio" r:id="rId15" imgW="1731156" imgH="1046264" progId="Visio.Drawing.11">
                  <p:embed/>
                </p:oleObj>
              </mc:Choice>
              <mc:Fallback>
                <p:oleObj name="Visio" r:id="rId15" imgW="1731156" imgH="1046264" progId="Visio.Drawing.11">
                  <p:embed/>
                  <p:pic>
                    <p:nvPicPr>
                      <p:cNvPr id="0" name="对象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95513" y="1341438"/>
                        <a:ext cx="345440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45" name="Oval 9">
            <a:hlinkClick r:id="" action="ppaction://noaction"/>
          </p:cNvPr>
          <p:cNvSpPr>
            <a:spLocks noChangeArrowheads="1"/>
          </p:cNvSpPr>
          <p:nvPr/>
        </p:nvSpPr>
        <p:spPr bwMode="auto">
          <a:xfrm>
            <a:off x="7772400" y="5715000"/>
            <a:ext cx="1219200" cy="666750"/>
          </a:xfrm>
          <a:prstGeom prst="ellipse">
            <a:avLst/>
          </a:prstGeom>
          <a:gradFill rotWithShape="0">
            <a:gsLst>
              <a:gs pos="0">
                <a:srgbClr val="66FF66"/>
              </a:gs>
              <a:gs pos="100000">
                <a:srgbClr val="2F762F"/>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a:solidFill>
                  <a:schemeClr val="bg1"/>
                </a:solidFill>
                <a:latin typeface="Times New Roman" panose="02020603050405020304" pitchFamily="18" charset="0"/>
                <a:ea typeface="黑体" panose="02010609060101010101" pitchFamily="49" charset="-122"/>
                <a:hlinkClick r:id="" action="ppaction://noaction"/>
              </a:rPr>
              <a:t>返回</a:t>
            </a:r>
            <a:endParaRPr lang="zh-CN" altLang="en-US" sz="2800">
              <a:solidFill>
                <a:schemeClr val="bg1"/>
              </a:solidFill>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nodeType="clickEffect">
                                  <p:stCondLst>
                                    <p:cond delay="0"/>
                                  </p:stCondLst>
                                  <p:childTnLst>
                                    <p:set>
                                      <p:cBhvr>
                                        <p:cTn id="12" dur="1" fill="hold">
                                          <p:stCondLst>
                                            <p:cond delay="0"/>
                                          </p:stCondLst>
                                        </p:cTn>
                                        <p:tgtEl>
                                          <p:spTgt spid="6163"/>
                                        </p:tgtEl>
                                        <p:attrNameLst>
                                          <p:attrName>style.visibility</p:attrName>
                                        </p:attrNameLst>
                                      </p:cBhvr>
                                      <p:to>
                                        <p:strVal val="visible"/>
                                      </p:to>
                                    </p:set>
                                    <p:animEffect transition="in" filter="wipe(left)">
                                      <p:cBhvr>
                                        <p:cTn id="13" dur="500"/>
                                        <p:tgtEl>
                                          <p:spTgt spid="616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6161"/>
                                        </p:tgtEl>
                                        <p:attrNameLst>
                                          <p:attrName>style.visibility</p:attrName>
                                        </p:attrNameLst>
                                      </p:cBhvr>
                                      <p:to>
                                        <p:strVal val="visible"/>
                                      </p:to>
                                    </p:set>
                                    <p:animEffect transition="in" filter="wipe(left)">
                                      <p:cBhvr>
                                        <p:cTn id="29" dur="500"/>
                                        <p:tgtEl>
                                          <p:spTgt spid="6161"/>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cBhvr additive="base">
                                        <p:cTn id="34" dur="500" fill="hold"/>
                                        <p:tgtEl>
                                          <p:spTgt spid="22"/>
                                        </p:tgtEl>
                                        <p:attrNameLst>
                                          <p:attrName>ppt_x</p:attrName>
                                        </p:attrNameLst>
                                      </p:cBhvr>
                                      <p:tavLst>
                                        <p:tav tm="0">
                                          <p:val>
                                            <p:strVal val="0-#ppt_w/2"/>
                                          </p:val>
                                        </p:tav>
                                        <p:tav tm="100000">
                                          <p:val>
                                            <p:strVal val="#ppt_x"/>
                                          </p:val>
                                        </p:tav>
                                      </p:tavLst>
                                    </p:anim>
                                    <p:anim calcmode="lin" valueType="num">
                                      <p:cBhvr additive="base">
                                        <p:cTn id="35"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37" name="Object 4"/>
          <p:cNvGraphicFramePr>
            <a:graphicFrameLocks noChangeAspect="1"/>
          </p:cNvGraphicFramePr>
          <p:nvPr/>
        </p:nvGraphicFramePr>
        <p:xfrm>
          <a:off x="1692275" y="2924175"/>
          <a:ext cx="1047750" cy="444500"/>
        </p:xfrm>
        <a:graphic>
          <a:graphicData uri="http://schemas.openxmlformats.org/presentationml/2006/ole">
            <mc:AlternateContent xmlns:mc="http://schemas.openxmlformats.org/markup-compatibility/2006">
              <mc:Choice xmlns:v="urn:schemas-microsoft-com:vml" Requires="v">
                <p:oleObj spid="_x0000_s49359" name="Equation" r:id="rId3" imgW="323936" imgH="76069" progId="Equation.DSMT4">
                  <p:embed/>
                </p:oleObj>
              </mc:Choice>
              <mc:Fallback>
                <p:oleObj name="Equation" r:id="rId3" imgW="323936" imgH="76069"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2924175"/>
                        <a:ext cx="1047750" cy="444500"/>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36" name="Object 5"/>
          <p:cNvGraphicFramePr>
            <a:graphicFrameLocks noChangeAspect="1"/>
          </p:cNvGraphicFramePr>
          <p:nvPr/>
        </p:nvGraphicFramePr>
        <p:xfrm>
          <a:off x="6156325" y="2781300"/>
          <a:ext cx="1079500" cy="444500"/>
        </p:xfrm>
        <a:graphic>
          <a:graphicData uri="http://schemas.openxmlformats.org/presentationml/2006/ole">
            <mc:AlternateContent xmlns:mc="http://schemas.openxmlformats.org/markup-compatibility/2006">
              <mc:Choice xmlns:v="urn:schemas-microsoft-com:vml" Requires="v">
                <p:oleObj spid="_x0000_s49360" name="Equation" r:id="rId5" imgW="330249" imgH="76069" progId="Equation.DSMT4">
                  <p:embed/>
                </p:oleObj>
              </mc:Choice>
              <mc:Fallback>
                <p:oleObj name="Equation" r:id="rId5" imgW="330249" imgH="76069"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6325" y="2781300"/>
                        <a:ext cx="1079500" cy="444500"/>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48" name="Oval 24"/>
          <p:cNvSpPr>
            <a:spLocks noChangeArrowheads="1"/>
          </p:cNvSpPr>
          <p:nvPr/>
        </p:nvSpPr>
        <p:spPr bwMode="auto">
          <a:xfrm>
            <a:off x="152400" y="838200"/>
            <a:ext cx="381000" cy="381000"/>
          </a:xfrm>
          <a:prstGeom prst="ellipse">
            <a:avLst/>
          </a:prstGeom>
          <a:gradFill rotWithShape="0">
            <a:gsLst>
              <a:gs pos="0">
                <a:srgbClr val="FF3300"/>
              </a:gs>
              <a:gs pos="100000">
                <a:srgbClr val="A12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1024" name="Rectangle 0"/>
          <p:cNvSpPr>
            <a:spLocks noChangeArrowheads="1"/>
          </p:cNvSpPr>
          <p:nvPr/>
        </p:nvSpPr>
        <p:spPr bwMode="auto">
          <a:xfrm>
            <a:off x="468313" y="981075"/>
            <a:ext cx="8077200" cy="76200"/>
          </a:xfrm>
          <a:prstGeom prst="rect">
            <a:avLst/>
          </a:prstGeom>
          <a:gradFill rotWithShape="0">
            <a:gsLst>
              <a:gs pos="0">
                <a:schemeClr val="bg1"/>
              </a:gs>
              <a:gs pos="100000">
                <a:schemeClr val="bg1">
                  <a:gamma/>
                  <a:shade val="46275"/>
                  <a:invGamma/>
                </a:schemeClr>
              </a:gs>
            </a:gsLst>
            <a:path path="shape">
              <a:fillToRect l="50000" t="50000" r="50000" b="50000"/>
            </a:path>
          </a:gradFill>
          <a:ln w="9525">
            <a:noFill/>
            <a:miter lim="800000"/>
            <a:headEnd/>
            <a:tailEnd/>
          </a:ln>
          <a:effectLst/>
        </p:spPr>
        <p:txBody>
          <a:bodyPr/>
          <a:lstStyle/>
          <a:p>
            <a:pPr eaLnBrk="1" hangingPunct="1">
              <a:defRPr/>
            </a:pPr>
            <a:endParaRPr lang="zh-CN" altLang="zh-CN" sz="4000"/>
          </a:p>
        </p:txBody>
      </p:sp>
      <p:sp>
        <p:nvSpPr>
          <p:cNvPr id="49158" name="AutoShape 1">
            <a:hlinkClick r:id="" action="ppaction://hlinkshowjump?jump=nextslide" highlightClick="1"/>
          </p:cNvPr>
          <p:cNvSpPr>
            <a:spLocks noChangeAspect="1" noChangeArrowheads="1"/>
          </p:cNvSpPr>
          <p:nvPr/>
        </p:nvSpPr>
        <p:spPr bwMode="auto">
          <a:xfrm>
            <a:off x="8458200" y="6478588"/>
            <a:ext cx="306388" cy="306387"/>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49159" name="AutoShape 2">
            <a:hlinkClick r:id="" action="ppaction://hlinkshowjump?jump=lastslideviewed" highlightClick="1"/>
          </p:cNvPr>
          <p:cNvSpPr>
            <a:spLocks noChangeAspect="1" noChangeArrowheads="1"/>
          </p:cNvSpPr>
          <p:nvPr/>
        </p:nvSpPr>
        <p:spPr bwMode="auto">
          <a:xfrm>
            <a:off x="7848600" y="6478588"/>
            <a:ext cx="306388" cy="306387"/>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49160" name="AutoShape 3">
            <a:hlinkClick r:id="" action="ppaction://hlinkshowjump?jump=firstslide" highlightClick="1"/>
          </p:cNvPr>
          <p:cNvSpPr>
            <a:spLocks noChangeAspect="1" noChangeArrowheads="1"/>
          </p:cNvSpPr>
          <p:nvPr/>
        </p:nvSpPr>
        <p:spPr bwMode="auto">
          <a:xfrm>
            <a:off x="7543800" y="6478588"/>
            <a:ext cx="306388" cy="306387"/>
          </a:xfrm>
          <a:prstGeom prst="actionButtonHome">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49161" name="AutoShape 4">
            <a:hlinkClick r:id="" action="ppaction://hlinkshowjump?jump=endshow" highlightClick="1"/>
          </p:cNvPr>
          <p:cNvSpPr>
            <a:spLocks noChangeAspect="1" noChangeArrowheads="1"/>
          </p:cNvSpPr>
          <p:nvPr/>
        </p:nvSpPr>
        <p:spPr bwMode="auto">
          <a:xfrm>
            <a:off x="8761413" y="6478588"/>
            <a:ext cx="306387" cy="306387"/>
          </a:xfrm>
          <a:prstGeom prst="actionButtonBlank">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a:solidFill>
                  <a:srgbClr val="204060"/>
                </a:solidFill>
                <a:latin typeface="Arial Black" panose="020B0A04020102020204" pitchFamily="34" charset="0"/>
                <a:ea typeface="隶书" panose="02010509060101010101" pitchFamily="49" charset="-122"/>
              </a:rPr>
              <a:t>X</a:t>
            </a:r>
          </a:p>
        </p:txBody>
      </p:sp>
      <p:sp>
        <p:nvSpPr>
          <p:cNvPr id="49162" name="AutoShape 5">
            <a:hlinkClick r:id="" action="ppaction://hlinkshowjump?jump=previousslide" highlightClick="1"/>
          </p:cNvPr>
          <p:cNvSpPr>
            <a:spLocks noChangeAspect="1" noChangeArrowheads="1"/>
          </p:cNvSpPr>
          <p:nvPr/>
        </p:nvSpPr>
        <p:spPr bwMode="auto">
          <a:xfrm>
            <a:off x="8153400" y="6477000"/>
            <a:ext cx="306388" cy="306388"/>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a:solidFill>
                <a:srgbClr val="000000"/>
              </a:solidFill>
              <a:latin typeface="Times New Roman" panose="02020603050405020304" pitchFamily="18" charset="0"/>
              <a:ea typeface="楷体_GB2312" pitchFamily="49" charset="-122"/>
            </a:endParaRPr>
          </a:p>
        </p:txBody>
      </p:sp>
      <p:sp>
        <p:nvSpPr>
          <p:cNvPr id="49163" name="Rectangle 5"/>
          <p:cNvSpPr>
            <a:spLocks noChangeArrowheads="1"/>
          </p:cNvSpPr>
          <p:nvPr/>
        </p:nvSpPr>
        <p:spPr bwMode="auto">
          <a:xfrm>
            <a:off x="323850" y="0"/>
            <a:ext cx="83597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4000">
                <a:solidFill>
                  <a:srgbClr val="000000"/>
                </a:solidFill>
                <a:latin typeface="楷体_GB2312" pitchFamily="49" charset="-122"/>
                <a:ea typeface="楷体_GB2312" pitchFamily="49" charset="-122"/>
              </a:rPr>
              <a:t>§2-3-5 </a:t>
            </a:r>
            <a:r>
              <a:rPr lang="zh-CN" altLang="en-US" sz="4000">
                <a:solidFill>
                  <a:srgbClr val="000000"/>
                </a:solidFill>
                <a:latin typeface="楷体_GB2312" pitchFamily="49" charset="-122"/>
                <a:ea typeface="楷体_GB2312" pitchFamily="49" charset="-122"/>
              </a:rPr>
              <a:t>电路的对偶特性</a:t>
            </a:r>
            <a:endParaRPr kumimoji="0" lang="zh-CN" altLang="en-US" sz="4400" b="0">
              <a:solidFill>
                <a:schemeClr val="tx2"/>
              </a:solidFill>
            </a:endParaRPr>
          </a:p>
        </p:txBody>
      </p:sp>
      <p:grpSp>
        <p:nvGrpSpPr>
          <p:cNvPr id="2" name="组合 26"/>
          <p:cNvGrpSpPr>
            <a:grpSpLocks/>
          </p:cNvGrpSpPr>
          <p:nvPr/>
        </p:nvGrpSpPr>
        <p:grpSpPr bwMode="auto">
          <a:xfrm>
            <a:off x="2771775" y="2565400"/>
            <a:ext cx="3143250" cy="577850"/>
            <a:chOff x="2771800" y="2996952"/>
            <a:chExt cx="3143250" cy="577652"/>
          </a:xfrm>
        </p:grpSpPr>
        <p:cxnSp>
          <p:nvCxnSpPr>
            <p:cNvPr id="49173" name="直接箭头连接符 23"/>
            <p:cNvCxnSpPr>
              <a:cxnSpLocks noChangeShapeType="1"/>
            </p:cNvCxnSpPr>
            <p:nvPr/>
          </p:nvCxnSpPr>
          <p:spPr bwMode="auto">
            <a:xfrm>
              <a:off x="2987824" y="3573016"/>
              <a:ext cx="2808312"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graphicFrame>
          <p:nvGraphicFramePr>
            <p:cNvPr id="49174" name="Object 9"/>
            <p:cNvGraphicFramePr>
              <a:graphicFrameLocks noChangeAspect="1"/>
            </p:cNvGraphicFramePr>
            <p:nvPr/>
          </p:nvGraphicFramePr>
          <p:xfrm>
            <a:off x="2771800" y="2996952"/>
            <a:ext cx="3143250" cy="508000"/>
          </p:xfrm>
          <a:graphic>
            <a:graphicData uri="http://schemas.openxmlformats.org/presentationml/2006/ole">
              <mc:AlternateContent xmlns:mc="http://schemas.openxmlformats.org/markup-compatibility/2006">
                <mc:Choice xmlns:v="urn:schemas-microsoft-com:vml" Requires="v">
                  <p:oleObj spid="_x0000_s49361" name="Equation" r:id="rId7" imgW="1161988" imgH="101688" progId="Equation.DSMT4">
                    <p:embed/>
                  </p:oleObj>
                </mc:Choice>
                <mc:Fallback>
                  <p:oleObj name="Equation" r:id="rId7" imgW="1161988" imgH="101688" progId="Equation.DSMT4">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71800" y="2996952"/>
                          <a:ext cx="3143250" cy="508000"/>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28" name="Object 4"/>
          <p:cNvGraphicFramePr>
            <a:graphicFrameLocks noChangeAspect="1"/>
          </p:cNvGraphicFramePr>
          <p:nvPr/>
        </p:nvGraphicFramePr>
        <p:xfrm>
          <a:off x="1258888" y="3933825"/>
          <a:ext cx="889000" cy="444500"/>
        </p:xfrm>
        <a:graphic>
          <a:graphicData uri="http://schemas.openxmlformats.org/presentationml/2006/ole">
            <mc:AlternateContent xmlns:mc="http://schemas.openxmlformats.org/markup-compatibility/2006">
              <mc:Choice xmlns:v="urn:schemas-microsoft-com:vml" Requires="v">
                <p:oleObj spid="_x0000_s49362" name="Equation" r:id="rId9" imgW="254099" imgH="76069" progId="Equation.DSMT4">
                  <p:embed/>
                </p:oleObj>
              </mc:Choice>
              <mc:Fallback>
                <p:oleObj name="Equation" r:id="rId9" imgW="254099" imgH="76069" progId="Equation.DSMT4">
                  <p:embed/>
                  <p:pic>
                    <p:nvPicPr>
                      <p:cNvPr id="0"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58888" y="3933825"/>
                        <a:ext cx="889000" cy="444500"/>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Object 5"/>
          <p:cNvGraphicFramePr>
            <a:graphicFrameLocks noChangeAspect="1"/>
          </p:cNvGraphicFramePr>
          <p:nvPr/>
        </p:nvGraphicFramePr>
        <p:xfrm>
          <a:off x="6948488" y="3860800"/>
          <a:ext cx="889000" cy="444500"/>
        </p:xfrm>
        <a:graphic>
          <a:graphicData uri="http://schemas.openxmlformats.org/presentationml/2006/ole">
            <mc:AlternateContent xmlns:mc="http://schemas.openxmlformats.org/markup-compatibility/2006">
              <mc:Choice xmlns:v="urn:schemas-microsoft-com:vml" Requires="v">
                <p:oleObj spid="_x0000_s49363" name="Equation" r:id="rId11" imgW="254099" imgH="76069" progId="Equation.DSMT4">
                  <p:embed/>
                </p:oleObj>
              </mc:Choice>
              <mc:Fallback>
                <p:oleObj name="Equation" r:id="rId11" imgW="254099" imgH="76069" progId="Equation.DSMT4">
                  <p:embed/>
                  <p:pic>
                    <p:nvPicPr>
                      <p:cNvPr id="0" name="Object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48488" y="3860800"/>
                        <a:ext cx="889000" cy="444500"/>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 name="组合 29"/>
          <p:cNvGrpSpPr>
            <a:grpSpLocks/>
          </p:cNvGrpSpPr>
          <p:nvPr/>
        </p:nvGrpSpPr>
        <p:grpSpPr bwMode="auto">
          <a:xfrm>
            <a:off x="2247900" y="3557588"/>
            <a:ext cx="4191000" cy="593725"/>
            <a:chOff x="2247900" y="2981524"/>
            <a:chExt cx="4191000" cy="593080"/>
          </a:xfrm>
        </p:grpSpPr>
        <p:cxnSp>
          <p:nvCxnSpPr>
            <p:cNvPr id="49171" name="直接箭头连接符 30"/>
            <p:cNvCxnSpPr>
              <a:cxnSpLocks noChangeShapeType="1"/>
            </p:cNvCxnSpPr>
            <p:nvPr/>
          </p:nvCxnSpPr>
          <p:spPr bwMode="auto">
            <a:xfrm>
              <a:off x="2483768" y="3573016"/>
              <a:ext cx="3816424"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graphicFrame>
          <p:nvGraphicFramePr>
            <p:cNvPr id="49172" name="Object 8"/>
            <p:cNvGraphicFramePr>
              <a:graphicFrameLocks noChangeAspect="1"/>
            </p:cNvGraphicFramePr>
            <p:nvPr/>
          </p:nvGraphicFramePr>
          <p:xfrm>
            <a:off x="2247900" y="2981524"/>
            <a:ext cx="4191000" cy="539750"/>
          </p:xfrm>
          <a:graphic>
            <a:graphicData uri="http://schemas.openxmlformats.org/presentationml/2006/ole">
              <mc:AlternateContent xmlns:mc="http://schemas.openxmlformats.org/markup-compatibility/2006">
                <mc:Choice xmlns:v="urn:schemas-microsoft-com:vml" Requires="v">
                  <p:oleObj spid="_x0000_s49364" name="Equation" r:id="rId13" imgW="1581014" imgH="120606" progId="Equation.DSMT4">
                    <p:embed/>
                  </p:oleObj>
                </mc:Choice>
                <mc:Fallback>
                  <p:oleObj name="Equation" r:id="rId13" imgW="1581014" imgH="120606" progId="Equation.DSMT4">
                    <p:embed/>
                    <p:pic>
                      <p:nvPicPr>
                        <p:cNvPr id="0"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47900" y="2981524"/>
                          <a:ext cx="4191000" cy="539750"/>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4" name="Object 6"/>
          <p:cNvGraphicFramePr>
            <a:graphicFrameLocks noChangeAspect="1"/>
          </p:cNvGraphicFramePr>
          <p:nvPr/>
        </p:nvGraphicFramePr>
        <p:xfrm>
          <a:off x="1835150" y="4652963"/>
          <a:ext cx="5270500" cy="1778000"/>
        </p:xfrm>
        <a:graphic>
          <a:graphicData uri="http://schemas.openxmlformats.org/presentationml/2006/ole">
            <mc:AlternateContent xmlns:mc="http://schemas.openxmlformats.org/markup-compatibility/2006">
              <mc:Choice xmlns:v="urn:schemas-microsoft-com:vml" Requires="v">
                <p:oleObj spid="_x0000_s49365" name="Equation" r:id="rId15" imgW="2006748" imgH="616038" progId="Equation.DSMT4">
                  <p:embed/>
                </p:oleObj>
              </mc:Choice>
              <mc:Fallback>
                <p:oleObj name="Equation" r:id="rId15" imgW="2006748" imgH="616038" progId="Equation.DSMT4">
                  <p:embed/>
                  <p:pic>
                    <p:nvPicPr>
                      <p:cNvPr id="0" name="Object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35150" y="4652963"/>
                        <a:ext cx="5270500" cy="1778000"/>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169" name="Rectangle 3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graphicFrame>
        <p:nvGraphicFramePr>
          <p:cNvPr id="49170" name="对象 5"/>
          <p:cNvGraphicFramePr>
            <a:graphicFrameLocks noChangeAspect="1"/>
          </p:cNvGraphicFramePr>
          <p:nvPr/>
        </p:nvGraphicFramePr>
        <p:xfrm>
          <a:off x="1835150" y="1341438"/>
          <a:ext cx="4827588" cy="1201737"/>
        </p:xfrm>
        <a:graphic>
          <a:graphicData uri="http://schemas.openxmlformats.org/presentationml/2006/ole">
            <mc:AlternateContent xmlns:mc="http://schemas.openxmlformats.org/markup-compatibility/2006">
              <mc:Choice xmlns:v="urn:schemas-microsoft-com:vml" Requires="v">
                <p:oleObj spid="_x0000_s49366" name="Visio" r:id="rId17" imgW="1977092" imgH="491409" progId="Visio.Drawing.11">
                  <p:embed/>
                </p:oleObj>
              </mc:Choice>
              <mc:Fallback>
                <p:oleObj name="Visio" r:id="rId17" imgW="1977092" imgH="491409" progId="Visio.Drawing.11">
                  <p:embed/>
                  <p:pic>
                    <p:nvPicPr>
                      <p:cNvPr id="0" name="对象 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35150" y="1341438"/>
                        <a:ext cx="4827588"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37"/>
                                        </p:tgtEl>
                                        <p:attrNameLst>
                                          <p:attrName>style.visibility</p:attrName>
                                        </p:attrNameLst>
                                      </p:cBhvr>
                                      <p:to>
                                        <p:strVal val="visible"/>
                                      </p:to>
                                    </p:set>
                                    <p:animEffect transition="in" filter="wipe(left)">
                                      <p:cBhvr>
                                        <p:cTn id="7" dur="500"/>
                                        <p:tgtEl>
                                          <p:spTgt spid="103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036"/>
                                        </p:tgtEl>
                                        <p:attrNameLst>
                                          <p:attrName>style.visibility</p:attrName>
                                        </p:attrNameLst>
                                      </p:cBhvr>
                                      <p:to>
                                        <p:strVal val="visible"/>
                                      </p:to>
                                    </p:set>
                                    <p:animEffect transition="in" filter="wipe(left)">
                                      <p:cBhvr>
                                        <p:cTn id="12" dur="500"/>
                                        <p:tgtEl>
                                          <p:spTgt spid="103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wipe(left)">
                                      <p:cBhvr>
                                        <p:cTn id="21" dur="500"/>
                                        <p:tgtEl>
                                          <p:spTgt spid="2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wipe(left)">
                                      <p:cBhvr>
                                        <p:cTn id="26" dur="500"/>
                                        <p:tgtEl>
                                          <p:spTgt spid="2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left)">
                                      <p:cBhvr>
                                        <p:cTn id="35" dur="500"/>
                                        <p:tgtEl>
                                          <p:spTgt spid="4"/>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1048"/>
                                        </p:tgtEl>
                                        <p:attrNameLst>
                                          <p:attrName>style.visibility</p:attrName>
                                        </p:attrNameLst>
                                      </p:cBhvr>
                                      <p:to>
                                        <p:strVal val="visible"/>
                                      </p:to>
                                    </p:set>
                                    <p:anim calcmode="lin" valueType="num">
                                      <p:cBhvr additive="base">
                                        <p:cTn id="40" dur="500" fill="hold"/>
                                        <p:tgtEl>
                                          <p:spTgt spid="1048"/>
                                        </p:tgtEl>
                                        <p:attrNameLst>
                                          <p:attrName>ppt_x</p:attrName>
                                        </p:attrNameLst>
                                      </p:cBhvr>
                                      <p:tavLst>
                                        <p:tav tm="0">
                                          <p:val>
                                            <p:strVal val="0-#ppt_w/2"/>
                                          </p:val>
                                        </p:tav>
                                        <p:tav tm="100000">
                                          <p:val>
                                            <p:strVal val="#ppt_x"/>
                                          </p:val>
                                        </p:tav>
                                      </p:tavLst>
                                    </p:anim>
                                    <p:anim calcmode="lin" valueType="num">
                                      <p:cBhvr additive="base">
                                        <p:cTn id="41" dur="500" fill="hold"/>
                                        <p:tgtEl>
                                          <p:spTgt spid="10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 grpId="0" animBg="1"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 name="Rectangle 19"/>
          <p:cNvSpPr>
            <a:spLocks noChangeArrowheads="1"/>
          </p:cNvSpPr>
          <p:nvPr/>
        </p:nvSpPr>
        <p:spPr bwMode="auto">
          <a:xfrm>
            <a:off x="468313" y="1484313"/>
            <a:ext cx="81534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solidFill>
                  <a:srgbClr val="000000"/>
                </a:solidFill>
                <a:latin typeface="Times New Roman" panose="02020603050405020304" pitchFamily="18" charset="0"/>
                <a:ea typeface="楷体_GB2312" pitchFamily="49" charset="-122"/>
              </a:rPr>
              <a:t>对偶定理： 电路中的某些元素之间的关系，用它们的对偶元素置换后所得的新关系也一定成立，这个新关系与原关系互为对偶，这就是对偶原理。</a:t>
            </a:r>
          </a:p>
        </p:txBody>
      </p:sp>
      <p:sp>
        <p:nvSpPr>
          <p:cNvPr id="1048" name="Oval 24"/>
          <p:cNvSpPr>
            <a:spLocks noChangeArrowheads="1"/>
          </p:cNvSpPr>
          <p:nvPr/>
        </p:nvSpPr>
        <p:spPr bwMode="auto">
          <a:xfrm>
            <a:off x="152400" y="838200"/>
            <a:ext cx="381000" cy="381000"/>
          </a:xfrm>
          <a:prstGeom prst="ellipse">
            <a:avLst/>
          </a:prstGeom>
          <a:gradFill rotWithShape="0">
            <a:gsLst>
              <a:gs pos="0">
                <a:srgbClr val="FF3300"/>
              </a:gs>
              <a:gs pos="100000">
                <a:srgbClr val="A12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1024" name="Rectangle 0"/>
          <p:cNvSpPr>
            <a:spLocks noChangeArrowheads="1"/>
          </p:cNvSpPr>
          <p:nvPr/>
        </p:nvSpPr>
        <p:spPr bwMode="auto">
          <a:xfrm>
            <a:off x="468313" y="981075"/>
            <a:ext cx="8077200" cy="76200"/>
          </a:xfrm>
          <a:prstGeom prst="rect">
            <a:avLst/>
          </a:prstGeom>
          <a:gradFill rotWithShape="0">
            <a:gsLst>
              <a:gs pos="0">
                <a:schemeClr val="bg1"/>
              </a:gs>
              <a:gs pos="100000">
                <a:schemeClr val="bg1">
                  <a:gamma/>
                  <a:shade val="46275"/>
                  <a:invGamma/>
                </a:schemeClr>
              </a:gs>
            </a:gsLst>
            <a:path path="shape">
              <a:fillToRect l="50000" t="50000" r="50000" b="50000"/>
            </a:path>
          </a:gradFill>
          <a:ln w="9525">
            <a:noFill/>
            <a:miter lim="800000"/>
            <a:headEnd/>
            <a:tailEnd/>
          </a:ln>
          <a:effectLst/>
        </p:spPr>
        <p:txBody>
          <a:bodyPr/>
          <a:lstStyle/>
          <a:p>
            <a:pPr eaLnBrk="1" hangingPunct="1">
              <a:defRPr/>
            </a:pPr>
            <a:endParaRPr lang="zh-CN" altLang="zh-CN" sz="4000"/>
          </a:p>
        </p:txBody>
      </p:sp>
      <p:sp>
        <p:nvSpPr>
          <p:cNvPr id="50181" name="AutoShape 1">
            <a:hlinkClick r:id="" action="ppaction://hlinkshowjump?jump=nextslide" highlightClick="1"/>
          </p:cNvPr>
          <p:cNvSpPr>
            <a:spLocks noChangeAspect="1" noChangeArrowheads="1"/>
          </p:cNvSpPr>
          <p:nvPr/>
        </p:nvSpPr>
        <p:spPr bwMode="auto">
          <a:xfrm>
            <a:off x="8458200" y="6478588"/>
            <a:ext cx="306388" cy="306387"/>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50182" name="AutoShape 2">
            <a:hlinkClick r:id="" action="ppaction://hlinkshowjump?jump=lastslideviewed" highlightClick="1"/>
          </p:cNvPr>
          <p:cNvSpPr>
            <a:spLocks noChangeAspect="1" noChangeArrowheads="1"/>
          </p:cNvSpPr>
          <p:nvPr/>
        </p:nvSpPr>
        <p:spPr bwMode="auto">
          <a:xfrm>
            <a:off x="7848600" y="6478588"/>
            <a:ext cx="306388" cy="306387"/>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50183" name="AutoShape 3">
            <a:hlinkClick r:id="" action="ppaction://hlinkshowjump?jump=firstslide" highlightClick="1"/>
          </p:cNvPr>
          <p:cNvSpPr>
            <a:spLocks noChangeAspect="1" noChangeArrowheads="1"/>
          </p:cNvSpPr>
          <p:nvPr/>
        </p:nvSpPr>
        <p:spPr bwMode="auto">
          <a:xfrm>
            <a:off x="7543800" y="6478588"/>
            <a:ext cx="306388" cy="306387"/>
          </a:xfrm>
          <a:prstGeom prst="actionButtonHome">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50184" name="AutoShape 4">
            <a:hlinkClick r:id="" action="ppaction://hlinkshowjump?jump=endshow" highlightClick="1"/>
          </p:cNvPr>
          <p:cNvSpPr>
            <a:spLocks noChangeAspect="1" noChangeArrowheads="1"/>
          </p:cNvSpPr>
          <p:nvPr/>
        </p:nvSpPr>
        <p:spPr bwMode="auto">
          <a:xfrm>
            <a:off x="8761413" y="6478588"/>
            <a:ext cx="306387" cy="306387"/>
          </a:xfrm>
          <a:prstGeom prst="actionButtonBlank">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a:solidFill>
                  <a:srgbClr val="204060"/>
                </a:solidFill>
                <a:latin typeface="Arial Black" panose="020B0A04020102020204" pitchFamily="34" charset="0"/>
                <a:ea typeface="隶书" panose="02010509060101010101" pitchFamily="49" charset="-122"/>
              </a:rPr>
              <a:t>X</a:t>
            </a:r>
          </a:p>
        </p:txBody>
      </p:sp>
      <p:sp>
        <p:nvSpPr>
          <p:cNvPr id="50185" name="AutoShape 5">
            <a:hlinkClick r:id="" action="ppaction://hlinkshowjump?jump=previousslide" highlightClick="1"/>
          </p:cNvPr>
          <p:cNvSpPr>
            <a:spLocks noChangeAspect="1" noChangeArrowheads="1"/>
          </p:cNvSpPr>
          <p:nvPr/>
        </p:nvSpPr>
        <p:spPr bwMode="auto">
          <a:xfrm>
            <a:off x="8153400" y="6477000"/>
            <a:ext cx="306388" cy="306388"/>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a:solidFill>
                <a:srgbClr val="000000"/>
              </a:solidFill>
              <a:latin typeface="Times New Roman" panose="02020603050405020304" pitchFamily="18" charset="0"/>
              <a:ea typeface="楷体_GB2312" pitchFamily="49" charset="-122"/>
            </a:endParaRPr>
          </a:p>
        </p:txBody>
      </p:sp>
      <p:sp>
        <p:nvSpPr>
          <p:cNvPr id="50186" name="Rectangle 5"/>
          <p:cNvSpPr>
            <a:spLocks noChangeArrowheads="1"/>
          </p:cNvSpPr>
          <p:nvPr/>
        </p:nvSpPr>
        <p:spPr bwMode="auto">
          <a:xfrm>
            <a:off x="323850" y="0"/>
            <a:ext cx="83597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4000">
                <a:solidFill>
                  <a:srgbClr val="000000"/>
                </a:solidFill>
                <a:latin typeface="楷体_GB2312" pitchFamily="49" charset="-122"/>
                <a:ea typeface="楷体_GB2312" pitchFamily="49" charset="-122"/>
              </a:rPr>
              <a:t>§2-3-5 </a:t>
            </a:r>
            <a:r>
              <a:rPr lang="zh-CN" altLang="en-US" sz="4000">
                <a:solidFill>
                  <a:srgbClr val="000000"/>
                </a:solidFill>
                <a:latin typeface="楷体_GB2312" pitchFamily="49" charset="-122"/>
                <a:ea typeface="楷体_GB2312" pitchFamily="49" charset="-122"/>
              </a:rPr>
              <a:t>电路的对偶特性</a:t>
            </a:r>
            <a:endParaRPr kumimoji="0" lang="zh-CN" altLang="en-US" sz="4400" b="0">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4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1048"/>
                                        </p:tgtEl>
                                        <p:attrNameLst>
                                          <p:attrName>style.visibility</p:attrName>
                                        </p:attrNameLst>
                                      </p:cBhvr>
                                      <p:to>
                                        <p:strVal val="visible"/>
                                      </p:to>
                                    </p:set>
                                    <p:anim calcmode="lin" valueType="num">
                                      <p:cBhvr additive="base">
                                        <p:cTn id="11" dur="500" fill="hold"/>
                                        <p:tgtEl>
                                          <p:spTgt spid="1048"/>
                                        </p:tgtEl>
                                        <p:attrNameLst>
                                          <p:attrName>ppt_x</p:attrName>
                                        </p:attrNameLst>
                                      </p:cBhvr>
                                      <p:tavLst>
                                        <p:tav tm="0">
                                          <p:val>
                                            <p:strVal val="0-#ppt_w/2"/>
                                          </p:val>
                                        </p:tav>
                                        <p:tav tm="100000">
                                          <p:val>
                                            <p:strVal val="#ppt_x"/>
                                          </p:val>
                                        </p:tav>
                                      </p:tavLst>
                                    </p:anim>
                                    <p:anim calcmode="lin" valueType="num">
                                      <p:cBhvr additive="base">
                                        <p:cTn id="12" dur="500" fill="hold"/>
                                        <p:tgtEl>
                                          <p:spTgt spid="10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3" grpId="0" autoUpdateAnimBg="0"/>
      <p:bldP spid="104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 name="Oval 24"/>
          <p:cNvSpPr>
            <a:spLocks noChangeArrowheads="1"/>
          </p:cNvSpPr>
          <p:nvPr/>
        </p:nvSpPr>
        <p:spPr bwMode="auto">
          <a:xfrm>
            <a:off x="152400" y="838200"/>
            <a:ext cx="381000" cy="381000"/>
          </a:xfrm>
          <a:prstGeom prst="ellipse">
            <a:avLst/>
          </a:prstGeom>
          <a:gradFill rotWithShape="0">
            <a:gsLst>
              <a:gs pos="0">
                <a:srgbClr val="FF3300"/>
              </a:gs>
              <a:gs pos="100000">
                <a:srgbClr val="A12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1024" name="Rectangle 0"/>
          <p:cNvSpPr>
            <a:spLocks noChangeArrowheads="1"/>
          </p:cNvSpPr>
          <p:nvPr/>
        </p:nvSpPr>
        <p:spPr bwMode="auto">
          <a:xfrm>
            <a:off x="468313" y="981075"/>
            <a:ext cx="8077200" cy="76200"/>
          </a:xfrm>
          <a:prstGeom prst="rect">
            <a:avLst/>
          </a:prstGeom>
          <a:gradFill rotWithShape="0">
            <a:gsLst>
              <a:gs pos="0">
                <a:schemeClr val="bg1"/>
              </a:gs>
              <a:gs pos="100000">
                <a:schemeClr val="bg1">
                  <a:gamma/>
                  <a:shade val="46275"/>
                  <a:invGamma/>
                </a:schemeClr>
              </a:gs>
            </a:gsLst>
            <a:path path="shape">
              <a:fillToRect l="50000" t="50000" r="50000" b="50000"/>
            </a:path>
          </a:gradFill>
          <a:ln w="9525">
            <a:noFill/>
            <a:miter lim="800000"/>
            <a:headEnd/>
            <a:tailEnd/>
          </a:ln>
          <a:effectLst/>
        </p:spPr>
        <p:txBody>
          <a:bodyPr/>
          <a:lstStyle/>
          <a:p>
            <a:pPr eaLnBrk="1" hangingPunct="1">
              <a:defRPr/>
            </a:pPr>
            <a:endParaRPr lang="zh-CN" altLang="zh-CN" sz="4000"/>
          </a:p>
        </p:txBody>
      </p:sp>
      <p:sp>
        <p:nvSpPr>
          <p:cNvPr id="51204" name="AutoShape 1">
            <a:hlinkClick r:id="" action="ppaction://hlinkshowjump?jump=nextslide" highlightClick="1"/>
          </p:cNvPr>
          <p:cNvSpPr>
            <a:spLocks noChangeAspect="1" noChangeArrowheads="1"/>
          </p:cNvSpPr>
          <p:nvPr/>
        </p:nvSpPr>
        <p:spPr bwMode="auto">
          <a:xfrm>
            <a:off x="8458200" y="6478588"/>
            <a:ext cx="306388" cy="306387"/>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51205" name="AutoShape 2">
            <a:hlinkClick r:id="" action="ppaction://hlinkshowjump?jump=lastslideviewed" highlightClick="1"/>
          </p:cNvPr>
          <p:cNvSpPr>
            <a:spLocks noChangeAspect="1" noChangeArrowheads="1"/>
          </p:cNvSpPr>
          <p:nvPr/>
        </p:nvSpPr>
        <p:spPr bwMode="auto">
          <a:xfrm>
            <a:off x="7848600" y="6478588"/>
            <a:ext cx="306388" cy="306387"/>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51206" name="AutoShape 3">
            <a:hlinkClick r:id="" action="ppaction://hlinkshowjump?jump=firstslide" highlightClick="1"/>
          </p:cNvPr>
          <p:cNvSpPr>
            <a:spLocks noChangeAspect="1" noChangeArrowheads="1"/>
          </p:cNvSpPr>
          <p:nvPr/>
        </p:nvSpPr>
        <p:spPr bwMode="auto">
          <a:xfrm>
            <a:off x="7543800" y="6478588"/>
            <a:ext cx="306388" cy="306387"/>
          </a:xfrm>
          <a:prstGeom prst="actionButtonHome">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51207" name="AutoShape 4">
            <a:hlinkClick r:id="" action="ppaction://hlinkshowjump?jump=endshow" highlightClick="1"/>
          </p:cNvPr>
          <p:cNvSpPr>
            <a:spLocks noChangeAspect="1" noChangeArrowheads="1"/>
          </p:cNvSpPr>
          <p:nvPr/>
        </p:nvSpPr>
        <p:spPr bwMode="auto">
          <a:xfrm>
            <a:off x="8761413" y="6478588"/>
            <a:ext cx="306387" cy="306387"/>
          </a:xfrm>
          <a:prstGeom prst="actionButtonBlank">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a:solidFill>
                  <a:srgbClr val="204060"/>
                </a:solidFill>
                <a:latin typeface="Arial Black" panose="020B0A04020102020204" pitchFamily="34" charset="0"/>
                <a:ea typeface="隶书" panose="02010509060101010101" pitchFamily="49" charset="-122"/>
              </a:rPr>
              <a:t>X</a:t>
            </a:r>
          </a:p>
        </p:txBody>
      </p:sp>
      <p:sp>
        <p:nvSpPr>
          <p:cNvPr id="51208" name="AutoShape 5">
            <a:hlinkClick r:id="" action="ppaction://hlinkshowjump?jump=previousslide" highlightClick="1"/>
          </p:cNvPr>
          <p:cNvSpPr>
            <a:spLocks noChangeAspect="1" noChangeArrowheads="1"/>
          </p:cNvSpPr>
          <p:nvPr/>
        </p:nvSpPr>
        <p:spPr bwMode="auto">
          <a:xfrm>
            <a:off x="8153400" y="6477000"/>
            <a:ext cx="306388" cy="306388"/>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a:solidFill>
                <a:srgbClr val="000000"/>
              </a:solidFill>
              <a:latin typeface="Times New Roman" panose="02020603050405020304" pitchFamily="18" charset="0"/>
              <a:ea typeface="楷体_GB2312" pitchFamily="49" charset="-122"/>
            </a:endParaRPr>
          </a:p>
        </p:txBody>
      </p:sp>
      <p:sp>
        <p:nvSpPr>
          <p:cNvPr id="51209" name="Rectangle 5"/>
          <p:cNvSpPr>
            <a:spLocks noChangeArrowheads="1"/>
          </p:cNvSpPr>
          <p:nvPr/>
        </p:nvSpPr>
        <p:spPr bwMode="auto">
          <a:xfrm>
            <a:off x="323850" y="0"/>
            <a:ext cx="83597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4000">
                <a:solidFill>
                  <a:srgbClr val="000000"/>
                </a:solidFill>
                <a:latin typeface="楷体_GB2312" pitchFamily="49" charset="-122"/>
                <a:ea typeface="楷体_GB2312" pitchFamily="49" charset="-122"/>
              </a:rPr>
              <a:t>§2-3-5 </a:t>
            </a:r>
            <a:r>
              <a:rPr lang="zh-CN" altLang="en-US" sz="4000">
                <a:solidFill>
                  <a:srgbClr val="000000"/>
                </a:solidFill>
                <a:latin typeface="楷体_GB2312" pitchFamily="49" charset="-122"/>
                <a:ea typeface="楷体_GB2312" pitchFamily="49" charset="-122"/>
              </a:rPr>
              <a:t>电路的对偶特性</a:t>
            </a:r>
            <a:endParaRPr kumimoji="0" lang="zh-CN" altLang="en-US" sz="4400" b="0">
              <a:solidFill>
                <a:schemeClr val="tx2"/>
              </a:solidFill>
            </a:endParaRPr>
          </a:p>
        </p:txBody>
      </p:sp>
      <p:sp>
        <p:nvSpPr>
          <p:cNvPr id="51210" name="Rectangle 3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51211" name="矩形 6"/>
          <p:cNvSpPr>
            <a:spLocks noChangeArrowheads="1"/>
          </p:cNvSpPr>
          <p:nvPr/>
        </p:nvSpPr>
        <p:spPr bwMode="auto">
          <a:xfrm>
            <a:off x="395288" y="1257300"/>
            <a:ext cx="8369300"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zh-CN">
                <a:solidFill>
                  <a:srgbClr val="0000FF"/>
                </a:solidFill>
                <a:latin typeface="Times New Roman" panose="02020603050405020304" pitchFamily="18" charset="0"/>
                <a:ea typeface="楷体_GB2312" pitchFamily="49" charset="-122"/>
              </a:rPr>
              <a:t>元件对偶</a:t>
            </a:r>
            <a:r>
              <a:rPr lang="en-US" altLang="zh-CN">
                <a:solidFill>
                  <a:srgbClr val="0000FF"/>
                </a:solidFill>
                <a:latin typeface="Times New Roman" panose="02020603050405020304" pitchFamily="18" charset="0"/>
                <a:ea typeface="楷体_GB2312" pitchFamily="49" charset="-122"/>
              </a:rPr>
              <a:t>:</a:t>
            </a:r>
            <a:r>
              <a:rPr lang="zh-CN" altLang="zh-CN">
                <a:solidFill>
                  <a:srgbClr val="000000"/>
                </a:solidFill>
                <a:latin typeface="Times New Roman" panose="02020603050405020304" pitchFamily="18" charset="0"/>
                <a:ea typeface="楷体_GB2312" pitchFamily="49" charset="-122"/>
              </a:rPr>
              <a:t>电阻</a:t>
            </a:r>
            <a:r>
              <a:rPr lang="en-US" altLang="zh-CN">
                <a:solidFill>
                  <a:srgbClr val="000000"/>
                </a:solidFill>
                <a:latin typeface="Times New Roman" panose="02020603050405020304" pitchFamily="18" charset="0"/>
                <a:ea typeface="楷体_GB2312" pitchFamily="49" charset="-122"/>
              </a:rPr>
              <a:t>R</a:t>
            </a:r>
            <a:r>
              <a:rPr lang="zh-CN" altLang="zh-CN">
                <a:solidFill>
                  <a:srgbClr val="000000"/>
                </a:solidFill>
                <a:latin typeface="Times New Roman" panose="02020603050405020304" pitchFamily="18" charset="0"/>
                <a:ea typeface="楷体_GB2312" pitchFamily="49" charset="-122"/>
              </a:rPr>
              <a:t>与电导</a:t>
            </a:r>
            <a:r>
              <a:rPr lang="en-US" altLang="zh-CN">
                <a:solidFill>
                  <a:srgbClr val="000000"/>
                </a:solidFill>
                <a:latin typeface="Times New Roman" panose="02020603050405020304" pitchFamily="18" charset="0"/>
                <a:ea typeface="楷体_GB2312" pitchFamily="49" charset="-122"/>
              </a:rPr>
              <a:t>G</a:t>
            </a:r>
            <a:r>
              <a:rPr lang="zh-CN" altLang="en-US">
                <a:solidFill>
                  <a:srgbClr val="000000"/>
                </a:solidFill>
                <a:latin typeface="Times New Roman" panose="02020603050405020304" pitchFamily="18" charset="0"/>
                <a:ea typeface="楷体_GB2312" pitchFamily="49" charset="-122"/>
              </a:rPr>
              <a:t>、</a:t>
            </a:r>
            <a:r>
              <a:rPr lang="zh-CN" altLang="zh-CN">
                <a:solidFill>
                  <a:srgbClr val="000000"/>
                </a:solidFill>
                <a:latin typeface="Times New Roman" panose="02020603050405020304" pitchFamily="18" charset="0"/>
                <a:ea typeface="楷体_GB2312" pitchFamily="49" charset="-122"/>
              </a:rPr>
              <a:t>电感</a:t>
            </a:r>
            <a:r>
              <a:rPr lang="en-US" altLang="zh-CN">
                <a:solidFill>
                  <a:srgbClr val="000000"/>
                </a:solidFill>
                <a:latin typeface="Times New Roman" panose="02020603050405020304" pitchFamily="18" charset="0"/>
                <a:ea typeface="楷体_GB2312" pitchFamily="49" charset="-122"/>
              </a:rPr>
              <a:t>L</a:t>
            </a:r>
            <a:r>
              <a:rPr lang="zh-CN" altLang="zh-CN">
                <a:solidFill>
                  <a:srgbClr val="000000"/>
                </a:solidFill>
                <a:latin typeface="Times New Roman" panose="02020603050405020304" pitchFamily="18" charset="0"/>
                <a:ea typeface="楷体_GB2312" pitchFamily="49" charset="-122"/>
              </a:rPr>
              <a:t>与电容</a:t>
            </a:r>
            <a:r>
              <a:rPr lang="en-US" altLang="zh-CN">
                <a:solidFill>
                  <a:srgbClr val="000000"/>
                </a:solidFill>
                <a:latin typeface="Times New Roman" panose="02020603050405020304" pitchFamily="18" charset="0"/>
                <a:ea typeface="楷体_GB2312" pitchFamily="49" charset="-122"/>
              </a:rPr>
              <a:t>C</a:t>
            </a:r>
            <a:r>
              <a:rPr lang="zh-CN" altLang="zh-CN">
                <a:solidFill>
                  <a:srgbClr val="000000"/>
                </a:solidFill>
                <a:latin typeface="Times New Roman" panose="02020603050405020304" pitchFamily="18" charset="0"/>
                <a:ea typeface="楷体_GB2312" pitchFamily="49" charset="-122"/>
              </a:rPr>
              <a:t>对偶</a:t>
            </a:r>
            <a:endParaRPr lang="en-US" altLang="zh-CN">
              <a:solidFill>
                <a:srgbClr val="000000"/>
              </a:solidFill>
              <a:latin typeface="Times New Roman" panose="02020603050405020304" pitchFamily="18" charset="0"/>
              <a:ea typeface="楷体_GB2312" pitchFamily="49" charset="-122"/>
            </a:endParaRPr>
          </a:p>
          <a:p>
            <a:pPr eaLnBrk="1" hangingPunct="1">
              <a:spcBef>
                <a:spcPct val="0"/>
              </a:spcBef>
              <a:buFontTx/>
              <a:buNone/>
            </a:pPr>
            <a:r>
              <a:rPr lang="zh-CN" altLang="zh-CN">
                <a:solidFill>
                  <a:srgbClr val="0000FF"/>
                </a:solidFill>
                <a:latin typeface="Times New Roman" panose="02020603050405020304" pitchFamily="18" charset="0"/>
                <a:ea typeface="楷体_GB2312" pitchFamily="49" charset="-122"/>
              </a:rPr>
              <a:t>电路结构对偶</a:t>
            </a:r>
            <a:r>
              <a:rPr lang="zh-CN" altLang="en-US">
                <a:solidFill>
                  <a:srgbClr val="0000FF"/>
                </a:solidFill>
                <a:latin typeface="Times New Roman" panose="02020603050405020304" pitchFamily="18" charset="0"/>
                <a:ea typeface="楷体_GB2312" pitchFamily="49" charset="-122"/>
              </a:rPr>
              <a:t>：</a:t>
            </a:r>
            <a:r>
              <a:rPr lang="zh-CN" altLang="zh-CN">
                <a:solidFill>
                  <a:srgbClr val="000000"/>
                </a:solidFill>
                <a:latin typeface="Times New Roman" panose="02020603050405020304" pitchFamily="18" charset="0"/>
                <a:ea typeface="楷体_GB2312" pitchFamily="49" charset="-122"/>
              </a:rPr>
              <a:t>开路与短路</a:t>
            </a:r>
            <a:r>
              <a:rPr lang="zh-CN" altLang="en-US">
                <a:solidFill>
                  <a:srgbClr val="000000"/>
                </a:solidFill>
                <a:latin typeface="Times New Roman" panose="02020603050405020304" pitchFamily="18" charset="0"/>
                <a:ea typeface="楷体_GB2312" pitchFamily="49" charset="-122"/>
              </a:rPr>
              <a:t>、</a:t>
            </a:r>
            <a:r>
              <a:rPr lang="zh-CN" altLang="zh-CN">
                <a:solidFill>
                  <a:srgbClr val="000000"/>
                </a:solidFill>
                <a:latin typeface="Times New Roman" panose="02020603050405020304" pitchFamily="18" charset="0"/>
                <a:ea typeface="楷体_GB2312" pitchFamily="49" charset="-122"/>
              </a:rPr>
              <a:t>串联与并联</a:t>
            </a:r>
            <a:r>
              <a:rPr lang="zh-CN" altLang="en-US">
                <a:solidFill>
                  <a:srgbClr val="000000"/>
                </a:solidFill>
                <a:latin typeface="Times New Roman" panose="02020603050405020304" pitchFamily="18" charset="0"/>
                <a:ea typeface="楷体_GB2312" pitchFamily="49" charset="-122"/>
              </a:rPr>
              <a:t>、</a:t>
            </a:r>
            <a:endParaRPr lang="en-US" altLang="zh-CN">
              <a:solidFill>
                <a:srgbClr val="000000"/>
              </a:solidFill>
              <a:latin typeface="Times New Roman" panose="02020603050405020304" pitchFamily="18" charset="0"/>
              <a:ea typeface="楷体_GB2312" pitchFamily="49" charset="-122"/>
            </a:endParaRPr>
          </a:p>
          <a:p>
            <a:pPr eaLnBrk="1" hangingPunct="1">
              <a:spcBef>
                <a:spcPct val="0"/>
              </a:spcBef>
              <a:buFontTx/>
              <a:buNone/>
            </a:pPr>
            <a:r>
              <a:rPr lang="zh-CN" altLang="zh-CN">
                <a:solidFill>
                  <a:srgbClr val="000000"/>
                </a:solidFill>
                <a:latin typeface="Times New Roman" panose="02020603050405020304" pitchFamily="18" charset="0"/>
                <a:ea typeface="楷体_GB2312" pitchFamily="49" charset="-122"/>
              </a:rPr>
              <a:t>非理想电压源模型与非理想电流源模型</a:t>
            </a:r>
            <a:endParaRPr lang="en-US" altLang="zh-CN">
              <a:solidFill>
                <a:srgbClr val="0000FF"/>
              </a:solidFill>
              <a:latin typeface="Times New Roman" panose="02020603050405020304" pitchFamily="18" charset="0"/>
              <a:ea typeface="楷体_GB2312" pitchFamily="49" charset="-122"/>
            </a:endParaRPr>
          </a:p>
          <a:p>
            <a:pPr eaLnBrk="1" hangingPunct="1">
              <a:spcBef>
                <a:spcPct val="0"/>
              </a:spcBef>
              <a:buFontTx/>
              <a:buNone/>
            </a:pPr>
            <a:r>
              <a:rPr lang="zh-CN" altLang="zh-CN">
                <a:solidFill>
                  <a:srgbClr val="0000FF"/>
                </a:solidFill>
                <a:latin typeface="Times New Roman" panose="02020603050405020304" pitchFamily="18" charset="0"/>
                <a:ea typeface="楷体_GB2312" pitchFamily="49" charset="-122"/>
              </a:rPr>
              <a:t>电路定律、定理对偶</a:t>
            </a:r>
            <a:r>
              <a:rPr lang="zh-CN" altLang="en-US">
                <a:solidFill>
                  <a:srgbClr val="0000FF"/>
                </a:solidFill>
                <a:latin typeface="Times New Roman" panose="02020603050405020304" pitchFamily="18" charset="0"/>
                <a:ea typeface="楷体_GB2312" pitchFamily="49" charset="-122"/>
              </a:rPr>
              <a:t>：</a:t>
            </a:r>
            <a:r>
              <a:rPr lang="en-US" altLang="zh-CN">
                <a:solidFill>
                  <a:srgbClr val="000000"/>
                </a:solidFill>
                <a:latin typeface="Times New Roman" panose="02020603050405020304" pitchFamily="18" charset="0"/>
                <a:ea typeface="楷体_GB2312" pitchFamily="49" charset="-122"/>
              </a:rPr>
              <a:t>KCL</a:t>
            </a:r>
            <a:r>
              <a:rPr lang="zh-CN" altLang="zh-CN">
                <a:solidFill>
                  <a:srgbClr val="000000"/>
                </a:solidFill>
                <a:latin typeface="Times New Roman" panose="02020603050405020304" pitchFamily="18" charset="0"/>
                <a:ea typeface="楷体_GB2312" pitchFamily="49" charset="-122"/>
              </a:rPr>
              <a:t>与</a:t>
            </a:r>
            <a:r>
              <a:rPr lang="en-US" altLang="zh-CN">
                <a:solidFill>
                  <a:srgbClr val="000000"/>
                </a:solidFill>
                <a:latin typeface="Times New Roman" panose="02020603050405020304" pitchFamily="18" charset="0"/>
                <a:ea typeface="楷体_GB2312" pitchFamily="49" charset="-122"/>
              </a:rPr>
              <a:t>KVL</a:t>
            </a:r>
            <a:r>
              <a:rPr lang="zh-CN" altLang="zh-CN">
                <a:solidFill>
                  <a:srgbClr val="000000"/>
                </a:solidFill>
                <a:latin typeface="Times New Roman" panose="02020603050405020304" pitchFamily="18" charset="0"/>
                <a:ea typeface="楷体_GB2312" pitchFamily="49" charset="-122"/>
              </a:rPr>
              <a:t>定律</a:t>
            </a:r>
            <a:r>
              <a:rPr lang="zh-CN" altLang="en-US">
                <a:solidFill>
                  <a:srgbClr val="000000"/>
                </a:solidFill>
                <a:latin typeface="Times New Roman" panose="02020603050405020304" pitchFamily="18" charset="0"/>
                <a:ea typeface="楷体_GB2312" pitchFamily="49" charset="-122"/>
              </a:rPr>
              <a:t>、</a:t>
            </a:r>
            <a:r>
              <a:rPr lang="zh-CN" altLang="zh-CN">
                <a:solidFill>
                  <a:srgbClr val="000000"/>
                </a:solidFill>
                <a:latin typeface="Times New Roman" panose="02020603050405020304" pitchFamily="18" charset="0"/>
                <a:ea typeface="楷体_GB2312" pitchFamily="49" charset="-122"/>
              </a:rPr>
              <a:t>戴维南定理与诺顿定理</a:t>
            </a:r>
            <a:endParaRPr lang="zh-CN" altLang="en-US">
              <a:solidFill>
                <a:srgbClr val="0000FF"/>
              </a:solidFill>
              <a:latin typeface="Times New Roman" panose="02020603050405020304" pitchFamily="18" charset="0"/>
              <a:ea typeface="楷体_GB2312" pitchFamily="49" charset="-122"/>
            </a:endParaRPr>
          </a:p>
        </p:txBody>
      </p:sp>
      <p:sp>
        <p:nvSpPr>
          <p:cNvPr id="24" name="Rectangle 19"/>
          <p:cNvSpPr>
            <a:spLocks noChangeArrowheads="1"/>
          </p:cNvSpPr>
          <p:nvPr/>
        </p:nvSpPr>
        <p:spPr bwMode="auto">
          <a:xfrm>
            <a:off x="495300" y="4797425"/>
            <a:ext cx="81534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solidFill>
                  <a:srgbClr val="0000FF"/>
                </a:solidFill>
                <a:latin typeface="Times New Roman" panose="02020603050405020304" pitchFamily="18" charset="0"/>
                <a:ea typeface="楷体_GB2312" pitchFamily="49" charset="-122"/>
              </a:rPr>
              <a:t>掌握对偶特性有助于推广已有知识，探索发现新的规律和方法。</a:t>
            </a:r>
          </a:p>
        </p:txBody>
      </p:sp>
      <p:sp>
        <p:nvSpPr>
          <p:cNvPr id="51213" name="Oval 9">
            <a:hlinkClick r:id="" action="ppaction://noaction"/>
          </p:cNvPr>
          <p:cNvSpPr>
            <a:spLocks noChangeArrowheads="1"/>
          </p:cNvSpPr>
          <p:nvPr/>
        </p:nvSpPr>
        <p:spPr bwMode="auto">
          <a:xfrm>
            <a:off x="7772400" y="5715000"/>
            <a:ext cx="1219200" cy="666750"/>
          </a:xfrm>
          <a:prstGeom prst="ellipse">
            <a:avLst/>
          </a:prstGeom>
          <a:gradFill rotWithShape="0">
            <a:gsLst>
              <a:gs pos="0">
                <a:srgbClr val="66FF66"/>
              </a:gs>
              <a:gs pos="100000">
                <a:srgbClr val="2F762F"/>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a:solidFill>
                  <a:schemeClr val="bg1"/>
                </a:solidFill>
                <a:latin typeface="Times New Roman" panose="02020603050405020304" pitchFamily="18" charset="0"/>
                <a:ea typeface="黑体" panose="02010609060101010101" pitchFamily="49" charset="-122"/>
                <a:hlinkClick r:id="" action="ppaction://noaction"/>
              </a:rPr>
              <a:t>返回</a:t>
            </a:r>
            <a:endParaRPr lang="zh-CN" altLang="en-US" sz="2800">
              <a:solidFill>
                <a:schemeClr val="bg1"/>
              </a:solidFill>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1048"/>
                                        </p:tgtEl>
                                        <p:attrNameLst>
                                          <p:attrName>style.visibility</p:attrName>
                                        </p:attrNameLst>
                                      </p:cBhvr>
                                      <p:to>
                                        <p:strVal val="visible"/>
                                      </p:to>
                                    </p:set>
                                    <p:anim calcmode="lin" valueType="num">
                                      <p:cBhvr additive="base">
                                        <p:cTn id="11" dur="500" fill="hold"/>
                                        <p:tgtEl>
                                          <p:spTgt spid="1048"/>
                                        </p:tgtEl>
                                        <p:attrNameLst>
                                          <p:attrName>ppt_x</p:attrName>
                                        </p:attrNameLst>
                                      </p:cBhvr>
                                      <p:tavLst>
                                        <p:tav tm="0">
                                          <p:val>
                                            <p:strVal val="0-#ppt_w/2"/>
                                          </p:val>
                                        </p:tav>
                                        <p:tav tm="100000">
                                          <p:val>
                                            <p:strVal val="#ppt_x"/>
                                          </p:val>
                                        </p:tav>
                                      </p:tavLst>
                                    </p:anim>
                                    <p:anim calcmode="lin" valueType="num">
                                      <p:cBhvr additive="base">
                                        <p:cTn id="12" dur="500" fill="hold"/>
                                        <p:tgtEl>
                                          <p:spTgt spid="10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 grpId="0" animBg="1" autoUpdateAnimBg="0"/>
      <p:bldP spid="24"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87DD73-F63A-F849-A9F6-27D96BF65B77}"/>
              </a:ext>
            </a:extLst>
          </p:cNvPr>
          <p:cNvSpPr>
            <a:spLocks noGrp="1"/>
          </p:cNvSpPr>
          <p:nvPr>
            <p:ph type="title"/>
          </p:nvPr>
        </p:nvSpPr>
        <p:spPr/>
        <p:txBody>
          <a:bodyPr/>
          <a:lstStyle/>
          <a:p>
            <a:endParaRPr kumimoji="1" lang="zh-CN" altLang="en-US" dirty="0"/>
          </a:p>
        </p:txBody>
      </p:sp>
      <p:sp>
        <p:nvSpPr>
          <p:cNvPr id="3" name="内容占位符 2">
            <a:extLst>
              <a:ext uri="{FF2B5EF4-FFF2-40B4-BE49-F238E27FC236}">
                <a16:creationId xmlns:a16="http://schemas.microsoft.com/office/drawing/2014/main" id="{96F29731-6CA9-094F-91D8-9D28D82F6407}"/>
              </a:ext>
            </a:extLst>
          </p:cNvPr>
          <p:cNvSpPr>
            <a:spLocks noGrp="1"/>
          </p:cNvSpPr>
          <p:nvPr>
            <p:ph idx="1"/>
          </p:nvPr>
        </p:nvSpPr>
        <p:spPr/>
        <p:txBody>
          <a:bodyPr/>
          <a:lstStyle/>
          <a:p>
            <a:r>
              <a:rPr kumimoji="1" lang="en-US" altLang="zh-CN" sz="2800" dirty="0"/>
              <a:t>KCL</a:t>
            </a:r>
            <a:r>
              <a:rPr kumimoji="1" lang="zh-CN" altLang="en-US" sz="2800" dirty="0"/>
              <a:t>适用于封闭面</a:t>
            </a:r>
            <a:endParaRPr kumimoji="1" lang="zh-CN" altLang="en-US" dirty="0"/>
          </a:p>
        </p:txBody>
      </p:sp>
      <p:graphicFrame>
        <p:nvGraphicFramePr>
          <p:cNvPr id="4" name="Object 3">
            <a:extLst>
              <a:ext uri="{FF2B5EF4-FFF2-40B4-BE49-F238E27FC236}">
                <a16:creationId xmlns:a16="http://schemas.microsoft.com/office/drawing/2014/main" id="{D75FDD14-F11D-A142-8CD4-5672416CB5D8}"/>
              </a:ext>
            </a:extLst>
          </p:cNvPr>
          <p:cNvGraphicFramePr>
            <a:graphicFrameLocks noChangeAspect="1"/>
          </p:cNvGraphicFramePr>
          <p:nvPr/>
        </p:nvGraphicFramePr>
        <p:xfrm>
          <a:off x="1043608" y="2852936"/>
          <a:ext cx="2376488" cy="2676525"/>
        </p:xfrm>
        <a:graphic>
          <a:graphicData uri="http://schemas.openxmlformats.org/presentationml/2006/ole">
            <mc:AlternateContent xmlns:mc="http://schemas.openxmlformats.org/markup-compatibility/2006">
              <mc:Choice xmlns:v="urn:schemas-microsoft-com:vml" Requires="v">
                <p:oleObj spid="_x0000_s100355" name="Visio" r:id="rId3" imgW="1371600" imgH="1549400" progId="Visio.Drawing.11">
                  <p:embed/>
                </p:oleObj>
              </mc:Choice>
              <mc:Fallback>
                <p:oleObj name="Visio" r:id="rId3" imgW="1371600" imgH="1549400" progId="Visio.Drawing.11">
                  <p:embed/>
                  <p:pic>
                    <p:nvPicPr>
                      <p:cNvPr id="4" name="Object 3">
                        <a:extLst>
                          <a:ext uri="{FF2B5EF4-FFF2-40B4-BE49-F238E27FC236}">
                            <a16:creationId xmlns:a16="http://schemas.microsoft.com/office/drawing/2014/main" id="{D75FDD14-F11D-A142-8CD4-5672416CB5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8" y="2852936"/>
                        <a:ext cx="2376488" cy="2676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06285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87DD73-F63A-F849-A9F6-27D96BF65B77}"/>
              </a:ext>
            </a:extLst>
          </p:cNvPr>
          <p:cNvSpPr>
            <a:spLocks noGrp="1"/>
          </p:cNvSpPr>
          <p:nvPr>
            <p:ph type="title"/>
          </p:nvPr>
        </p:nvSpPr>
        <p:spPr/>
        <p:txBody>
          <a:bodyPr/>
          <a:lstStyle/>
          <a:p>
            <a:endParaRPr kumimoji="1" lang="zh-CN" altLang="en-US" dirty="0"/>
          </a:p>
        </p:txBody>
      </p:sp>
      <p:sp>
        <p:nvSpPr>
          <p:cNvPr id="3" name="内容占位符 2">
            <a:extLst>
              <a:ext uri="{FF2B5EF4-FFF2-40B4-BE49-F238E27FC236}">
                <a16:creationId xmlns:a16="http://schemas.microsoft.com/office/drawing/2014/main" id="{96F29731-6CA9-094F-91D8-9D28D82F6407}"/>
              </a:ext>
            </a:extLst>
          </p:cNvPr>
          <p:cNvSpPr>
            <a:spLocks noGrp="1"/>
          </p:cNvSpPr>
          <p:nvPr>
            <p:ph idx="1"/>
          </p:nvPr>
        </p:nvSpPr>
        <p:spPr/>
        <p:txBody>
          <a:bodyPr/>
          <a:lstStyle/>
          <a:p>
            <a:r>
              <a:rPr kumimoji="1" lang="en-US" altLang="zh-CN" sz="2800" dirty="0"/>
              <a:t>KCL</a:t>
            </a:r>
            <a:r>
              <a:rPr kumimoji="1" lang="zh-CN" altLang="en-US" sz="2800" dirty="0"/>
              <a:t>适用于封闭面      </a:t>
            </a:r>
            <a:r>
              <a:rPr kumimoji="1" lang="en-US" altLang="zh-CN" sz="2800" dirty="0"/>
              <a:t>KVL</a:t>
            </a:r>
            <a:r>
              <a:rPr kumimoji="1" lang="zh-CN" altLang="en-US" sz="2800" dirty="0"/>
              <a:t>适用于闭合节点序列</a:t>
            </a:r>
            <a:endParaRPr kumimoji="1" lang="en-US" altLang="zh-CN" sz="2800" dirty="0"/>
          </a:p>
          <a:p>
            <a:endParaRPr kumimoji="1" lang="zh-CN" altLang="en-US" dirty="0"/>
          </a:p>
        </p:txBody>
      </p:sp>
      <p:graphicFrame>
        <p:nvGraphicFramePr>
          <p:cNvPr id="4" name="Object 3">
            <a:extLst>
              <a:ext uri="{FF2B5EF4-FFF2-40B4-BE49-F238E27FC236}">
                <a16:creationId xmlns:a16="http://schemas.microsoft.com/office/drawing/2014/main" id="{D75FDD14-F11D-A142-8CD4-5672416CB5D8}"/>
              </a:ext>
            </a:extLst>
          </p:cNvPr>
          <p:cNvGraphicFramePr>
            <a:graphicFrameLocks noChangeAspect="1"/>
          </p:cNvGraphicFramePr>
          <p:nvPr>
            <p:extLst>
              <p:ext uri="{D42A27DB-BD31-4B8C-83A1-F6EECF244321}">
                <p14:modId xmlns:p14="http://schemas.microsoft.com/office/powerpoint/2010/main" val="2741264268"/>
              </p:ext>
            </p:extLst>
          </p:nvPr>
        </p:nvGraphicFramePr>
        <p:xfrm>
          <a:off x="1043608" y="2852936"/>
          <a:ext cx="2376488" cy="2676525"/>
        </p:xfrm>
        <a:graphic>
          <a:graphicData uri="http://schemas.openxmlformats.org/presentationml/2006/ole">
            <mc:AlternateContent xmlns:mc="http://schemas.openxmlformats.org/markup-compatibility/2006">
              <mc:Choice xmlns:v="urn:schemas-microsoft-com:vml" Requires="v">
                <p:oleObj spid="_x0000_s99331" name="Visio" r:id="rId3" imgW="1371600" imgH="1549400" progId="Visio.Drawing.11">
                  <p:embed/>
                </p:oleObj>
              </mc:Choice>
              <mc:Fallback>
                <p:oleObj name="Visio" r:id="rId3" imgW="1371600" imgH="1549400" progId="Visio.Drawing.11">
                  <p:embed/>
                  <p:pic>
                    <p:nvPicPr>
                      <p:cNvPr id="30" name="Object 3">
                        <a:extLst>
                          <a:ext uri="{FF2B5EF4-FFF2-40B4-BE49-F238E27FC236}">
                            <a16:creationId xmlns:a16="http://schemas.microsoft.com/office/drawing/2014/main" id="{997C583A-BF88-9E40-8403-8248245761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8" y="2852936"/>
                        <a:ext cx="2376488" cy="2676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 name="图片 4">
            <a:extLst>
              <a:ext uri="{FF2B5EF4-FFF2-40B4-BE49-F238E27FC236}">
                <a16:creationId xmlns:a16="http://schemas.microsoft.com/office/drawing/2014/main" id="{9ADA87BA-1263-8B4D-90D7-CEAC6F02B989}"/>
              </a:ext>
            </a:extLst>
          </p:cNvPr>
          <p:cNvPicPr>
            <a:picLocks noChangeAspect="1"/>
          </p:cNvPicPr>
          <p:nvPr/>
        </p:nvPicPr>
        <p:blipFill>
          <a:blip r:embed="rId5"/>
          <a:stretch>
            <a:fillRect/>
          </a:stretch>
        </p:blipFill>
        <p:spPr>
          <a:xfrm>
            <a:off x="4788024" y="2705298"/>
            <a:ext cx="3200400" cy="2971800"/>
          </a:xfrm>
          <a:prstGeom prst="rect">
            <a:avLst/>
          </a:prstGeom>
        </p:spPr>
      </p:pic>
    </p:spTree>
    <p:extLst>
      <p:ext uri="{BB962C8B-B14F-4D97-AF65-F5344CB8AC3E}">
        <p14:creationId xmlns:p14="http://schemas.microsoft.com/office/powerpoint/2010/main" val="3834429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2" name="Rectangle 12"/>
          <p:cNvSpPr>
            <a:spLocks noChangeArrowheads="1"/>
          </p:cNvSpPr>
          <p:nvPr/>
        </p:nvSpPr>
        <p:spPr bwMode="auto">
          <a:xfrm>
            <a:off x="250825" y="1803400"/>
            <a:ext cx="39608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latin typeface="宋体" panose="02010600030101010101" pitchFamily="2" charset="-122"/>
                <a:ea typeface="楷体_GB2312" pitchFamily="49" charset="-122"/>
                <a:cs typeface="Times New Roman" panose="02020603050405020304" pitchFamily="18" charset="0"/>
              </a:rPr>
              <a:t>对于电压    </a:t>
            </a:r>
            <a:r>
              <a:rPr lang="zh-CN" altLang="en-US" sz="2400">
                <a:latin typeface="黑体" panose="02010609060101010101" pitchFamily="49" charset="-122"/>
                <a:ea typeface="楷体_GB2312" pitchFamily="49" charset="-122"/>
                <a:cs typeface="Times New Roman" panose="02020603050405020304" pitchFamily="18" charset="0"/>
              </a:rPr>
              <a:t>可以看作独立电压源    和电流源   共同作用下的响应 </a:t>
            </a:r>
          </a:p>
        </p:txBody>
      </p:sp>
      <p:sp>
        <p:nvSpPr>
          <p:cNvPr id="78850" name="Oval 2"/>
          <p:cNvSpPr>
            <a:spLocks noChangeArrowheads="1"/>
          </p:cNvSpPr>
          <p:nvPr/>
        </p:nvSpPr>
        <p:spPr bwMode="auto">
          <a:xfrm>
            <a:off x="395288" y="765175"/>
            <a:ext cx="381000" cy="381000"/>
          </a:xfrm>
          <a:prstGeom prst="ellipse">
            <a:avLst/>
          </a:prstGeom>
          <a:gradFill rotWithShape="0">
            <a:gsLst>
              <a:gs pos="0">
                <a:srgbClr val="FF3300"/>
              </a:gs>
              <a:gs pos="100000">
                <a:srgbClr val="A12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78851" name="Rectangle 3"/>
          <p:cNvSpPr>
            <a:spLocks noChangeArrowheads="1"/>
          </p:cNvSpPr>
          <p:nvPr/>
        </p:nvSpPr>
        <p:spPr bwMode="auto">
          <a:xfrm>
            <a:off x="828675" y="719138"/>
            <a:ext cx="8077200" cy="76200"/>
          </a:xfrm>
          <a:prstGeom prst="rect">
            <a:avLst/>
          </a:prstGeom>
          <a:gradFill rotWithShape="0">
            <a:gsLst>
              <a:gs pos="0">
                <a:schemeClr val="bg1"/>
              </a:gs>
              <a:gs pos="100000">
                <a:schemeClr val="bg1">
                  <a:gamma/>
                  <a:shade val="46275"/>
                  <a:invGamma/>
                </a:schemeClr>
              </a:gs>
            </a:gsLst>
            <a:path path="shape">
              <a:fillToRect l="50000" t="50000" r="50000" b="50000"/>
            </a:path>
          </a:gradFill>
          <a:ln>
            <a:noFill/>
          </a:ln>
          <a:effectLst/>
          <a:extLst/>
        </p:spPr>
        <p:txBody>
          <a:bodyPr/>
          <a:lstStyle/>
          <a:p>
            <a:pPr eaLnBrk="1" hangingPunct="1">
              <a:defRPr/>
            </a:pPr>
            <a:endParaRPr lang="zh-CN" altLang="en-US" sz="4000">
              <a:solidFill>
                <a:schemeClr val="tx1"/>
              </a:solidFill>
              <a:ea typeface="楷体_GB2312"/>
            </a:endParaRPr>
          </a:p>
        </p:txBody>
      </p:sp>
      <p:sp>
        <p:nvSpPr>
          <p:cNvPr id="11269" name="Oval 4">
            <a:hlinkClick r:id="" action="ppaction://noaction"/>
          </p:cNvPr>
          <p:cNvSpPr>
            <a:spLocks noChangeArrowheads="1"/>
          </p:cNvSpPr>
          <p:nvPr/>
        </p:nvSpPr>
        <p:spPr bwMode="auto">
          <a:xfrm>
            <a:off x="250825" y="44450"/>
            <a:ext cx="1066800" cy="685800"/>
          </a:xfrm>
          <a:prstGeom prst="ellipse">
            <a:avLst/>
          </a:prstGeom>
          <a:gradFill rotWithShape="0">
            <a:gsLst>
              <a:gs pos="0">
                <a:srgbClr val="66FF66"/>
              </a:gs>
              <a:gs pos="100000">
                <a:srgbClr val="2F762F"/>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a:solidFill>
                  <a:schemeClr val="bg1"/>
                </a:solidFill>
                <a:latin typeface="Times New Roman" panose="02020603050405020304" pitchFamily="18" charset="0"/>
                <a:ea typeface="楷体_GB2312" pitchFamily="49" charset="-122"/>
              </a:rPr>
              <a:t>例题</a:t>
            </a:r>
          </a:p>
        </p:txBody>
      </p:sp>
      <p:sp>
        <p:nvSpPr>
          <p:cNvPr id="11270" name="Rectangle 5"/>
          <p:cNvSpPr>
            <a:spLocks noChangeArrowheads="1"/>
          </p:cNvSpPr>
          <p:nvPr/>
        </p:nvSpPr>
        <p:spPr bwMode="auto">
          <a:xfrm>
            <a:off x="1619250" y="115888"/>
            <a:ext cx="669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a:latin typeface="宋体" panose="02010600030101010101" pitchFamily="2" charset="-122"/>
                <a:ea typeface="楷体_GB2312" pitchFamily="49" charset="-122"/>
                <a:cs typeface="Times New Roman" panose="02020603050405020304" pitchFamily="18" charset="0"/>
              </a:rPr>
              <a:t>电路如图所示，求电压   </a:t>
            </a:r>
            <a:r>
              <a:rPr lang="zh-CN" altLang="en-US">
                <a:latin typeface="黑体" panose="02010609060101010101" pitchFamily="49" charset="-122"/>
                <a:ea typeface="楷体_GB2312" pitchFamily="49" charset="-122"/>
                <a:cs typeface="Times New Roman" panose="02020603050405020304" pitchFamily="18" charset="0"/>
              </a:rPr>
              <a:t>的值。</a:t>
            </a:r>
            <a:r>
              <a:rPr lang="zh-CN" altLang="en-US" sz="2800">
                <a:solidFill>
                  <a:srgbClr val="FF00FF"/>
                </a:solidFill>
                <a:latin typeface="黑体" panose="02010609060101010101" pitchFamily="49" charset="-122"/>
                <a:ea typeface="楷体_GB2312" pitchFamily="49" charset="-122"/>
                <a:cs typeface="Times New Roman" panose="02020603050405020304" pitchFamily="18" charset="0"/>
              </a:rPr>
              <a:t> </a:t>
            </a:r>
          </a:p>
        </p:txBody>
      </p:sp>
      <p:pic>
        <p:nvPicPr>
          <p:cNvPr id="11271" name="图片 43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5963" y="-26988"/>
            <a:ext cx="611187" cy="863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2" name="Rectangle 8"/>
          <p:cNvSpPr>
            <a:spLocks noChangeArrowheads="1"/>
          </p:cNvSpPr>
          <p:nvPr/>
        </p:nvSpPr>
        <p:spPr bwMode="auto">
          <a:xfrm>
            <a:off x="539750" y="1103313"/>
            <a:ext cx="289083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u="sng">
                <a:latin typeface="黑体" panose="02010609060101010101" pitchFamily="49" charset="-122"/>
                <a:ea typeface="楷体_GB2312" pitchFamily="49" charset="-122"/>
              </a:rPr>
              <a:t>用叠加定理求解 </a:t>
            </a:r>
          </a:p>
        </p:txBody>
      </p:sp>
      <p:pic>
        <p:nvPicPr>
          <p:cNvPr id="10249" name="图片 44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7813" y="1773238"/>
            <a:ext cx="517525" cy="55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0" name="图片 44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31913" y="2060575"/>
            <a:ext cx="576262"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1" name="图片 44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84525" y="2276475"/>
            <a:ext cx="45085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3" name="Rectangle 13"/>
          <p:cNvSpPr>
            <a:spLocks noChangeArrowheads="1"/>
          </p:cNvSpPr>
          <p:nvPr/>
        </p:nvSpPr>
        <p:spPr bwMode="auto">
          <a:xfrm>
            <a:off x="252413" y="2992438"/>
            <a:ext cx="60483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latin typeface="黑体" panose="02010609060101010101" pitchFamily="49" charset="-122"/>
                <a:ea typeface="楷体_GB2312" pitchFamily="49" charset="-122"/>
              </a:rPr>
              <a:t>令电压源和电流源分别作用，但电路中受控源要保留，不能作为独立源进行分解 </a:t>
            </a:r>
          </a:p>
        </p:txBody>
      </p:sp>
      <p:sp>
        <p:nvSpPr>
          <p:cNvPr id="10254" name="Rectangle 14"/>
          <p:cNvSpPr>
            <a:spLocks noChangeArrowheads="1"/>
          </p:cNvSpPr>
          <p:nvPr/>
        </p:nvSpPr>
        <p:spPr bwMode="auto">
          <a:xfrm>
            <a:off x="250825" y="3811588"/>
            <a:ext cx="6388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latin typeface="宋体" panose="02010600030101010101" pitchFamily="2" charset="-122"/>
                <a:ea typeface="楷体_GB2312" pitchFamily="49" charset="-122"/>
                <a:cs typeface="Times New Roman" panose="02020603050405020304" pitchFamily="18" charset="0"/>
              </a:rPr>
              <a:t>分解后的电路如图（</a:t>
            </a:r>
            <a:r>
              <a:rPr lang="en-US" altLang="zh-CN" sz="2400">
                <a:latin typeface="Times New Roman" panose="02020603050405020304" pitchFamily="18" charset="0"/>
                <a:ea typeface="楷体_GB2312" pitchFamily="49" charset="-122"/>
                <a:cs typeface="Times New Roman" panose="02020603050405020304" pitchFamily="18" charset="0"/>
              </a:rPr>
              <a:t>a</a:t>
            </a:r>
            <a:r>
              <a:rPr lang="zh-CN" altLang="en-US" sz="2400">
                <a:latin typeface="宋体" panose="02010600030101010101" pitchFamily="2" charset="-122"/>
                <a:ea typeface="楷体_GB2312" pitchFamily="49" charset="-122"/>
                <a:cs typeface="Times New Roman" panose="02020603050405020304" pitchFamily="18" charset="0"/>
              </a:rPr>
              <a:t>）、（</a:t>
            </a:r>
            <a:r>
              <a:rPr lang="en-US" altLang="zh-CN" sz="2400">
                <a:latin typeface="Times New Roman" panose="02020603050405020304" pitchFamily="18" charset="0"/>
                <a:ea typeface="楷体_GB2312" pitchFamily="49" charset="-122"/>
                <a:cs typeface="Times New Roman" panose="02020603050405020304" pitchFamily="18" charset="0"/>
              </a:rPr>
              <a:t>b</a:t>
            </a:r>
            <a:r>
              <a:rPr lang="zh-CN" altLang="en-US" sz="2400">
                <a:latin typeface="宋体" panose="02010600030101010101" pitchFamily="2" charset="-122"/>
                <a:ea typeface="楷体_GB2312" pitchFamily="49" charset="-122"/>
                <a:cs typeface="Times New Roman" panose="02020603050405020304" pitchFamily="18" charset="0"/>
              </a:rPr>
              <a:t>）所示，则电压</a:t>
            </a:r>
            <a:endParaRPr lang="zh-CN" altLang="en-US" sz="2400">
              <a:latin typeface="黑体" panose="02010609060101010101" pitchFamily="49" charset="-122"/>
              <a:ea typeface="楷体_GB2312" pitchFamily="49" charset="-122"/>
              <a:cs typeface="Times New Roman" panose="02020603050405020304" pitchFamily="18" charset="0"/>
            </a:endParaRPr>
          </a:p>
        </p:txBody>
      </p:sp>
      <p:pic>
        <p:nvPicPr>
          <p:cNvPr id="10255" name="图片 44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43663" y="3767138"/>
            <a:ext cx="180022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9" name="Rectangle 18"/>
          <p:cNvSpPr>
            <a:spLocks noChangeArrowheads="1"/>
          </p:cNvSpPr>
          <p:nvPr/>
        </p:nvSpPr>
        <p:spPr bwMode="auto">
          <a:xfrm>
            <a:off x="0" y="-292100"/>
            <a:ext cx="184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graphicFrame>
        <p:nvGraphicFramePr>
          <p:cNvPr id="11280" name="对象 2"/>
          <p:cNvGraphicFramePr>
            <a:graphicFrameLocks noChangeAspect="1"/>
          </p:cNvGraphicFramePr>
          <p:nvPr/>
        </p:nvGraphicFramePr>
        <p:xfrm>
          <a:off x="3397250" y="742950"/>
          <a:ext cx="6719888" cy="2398713"/>
        </p:xfrm>
        <a:graphic>
          <a:graphicData uri="http://schemas.openxmlformats.org/presentationml/2006/ole">
            <mc:AlternateContent xmlns:mc="http://schemas.openxmlformats.org/markup-compatibility/2006">
              <mc:Choice xmlns:v="urn:schemas-microsoft-com:vml" Requires="v">
                <p:oleObj spid="_x0000_s11329" name="Visio" r:id="rId7" imgW="3093379" imgH="1105456" progId="Visio.Drawing.11">
                  <p:embed/>
                </p:oleObj>
              </mc:Choice>
              <mc:Fallback>
                <p:oleObj name="Visio" r:id="rId7" imgW="3093379" imgH="1105456" progId="Visio.Drawing.11">
                  <p:embed/>
                  <p:pic>
                    <p:nvPicPr>
                      <p:cNvPr id="0" name="对象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97250" y="742950"/>
                        <a:ext cx="6719888" cy="239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81" name="Rectangle 20"/>
          <p:cNvSpPr>
            <a:spLocks noChangeArrowheads="1"/>
          </p:cNvSpPr>
          <p:nvPr/>
        </p:nvSpPr>
        <p:spPr bwMode="auto">
          <a:xfrm>
            <a:off x="0" y="-292100"/>
            <a:ext cx="184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graphicFrame>
        <p:nvGraphicFramePr>
          <p:cNvPr id="5" name="对象 4"/>
          <p:cNvGraphicFramePr>
            <a:graphicFrameLocks noChangeAspect="1"/>
          </p:cNvGraphicFramePr>
          <p:nvPr/>
        </p:nvGraphicFramePr>
        <p:xfrm>
          <a:off x="566738" y="4221163"/>
          <a:ext cx="8037512" cy="2325687"/>
        </p:xfrm>
        <a:graphic>
          <a:graphicData uri="http://schemas.openxmlformats.org/presentationml/2006/ole">
            <mc:AlternateContent xmlns:mc="http://schemas.openxmlformats.org/markup-compatibility/2006">
              <mc:Choice xmlns:v="urn:schemas-microsoft-com:vml" Requires="v">
                <p:oleObj spid="_x0000_s11330" name="Visio" r:id="rId9" imgW="4649978" imgH="1357615" progId="Visio.Drawing.11">
                  <p:embed/>
                </p:oleObj>
              </mc:Choice>
              <mc:Fallback>
                <p:oleObj name="Visio" r:id="rId9" imgW="4649978" imgH="1357615" progId="Visio.Drawing.11">
                  <p:embed/>
                  <p:pic>
                    <p:nvPicPr>
                      <p:cNvPr id="0" name="对象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6738" y="4221163"/>
                        <a:ext cx="8037512" cy="232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252"/>
                                        </p:tgtEl>
                                        <p:attrNameLst>
                                          <p:attrName>style.visibility</p:attrName>
                                        </p:attrNameLst>
                                      </p:cBhvr>
                                      <p:to>
                                        <p:strVal val="visible"/>
                                      </p:to>
                                    </p:set>
                                    <p:anim calcmode="lin" valueType="num">
                                      <p:cBhvr additive="base">
                                        <p:cTn id="7" dur="500" fill="hold"/>
                                        <p:tgtEl>
                                          <p:spTgt spid="10252"/>
                                        </p:tgtEl>
                                        <p:attrNameLst>
                                          <p:attrName>ppt_x</p:attrName>
                                        </p:attrNameLst>
                                      </p:cBhvr>
                                      <p:tavLst>
                                        <p:tav tm="0">
                                          <p:val>
                                            <p:strVal val="#ppt_x"/>
                                          </p:val>
                                        </p:tav>
                                        <p:tav tm="100000">
                                          <p:val>
                                            <p:strVal val="#ppt_x"/>
                                          </p:val>
                                        </p:tav>
                                      </p:tavLst>
                                    </p:anim>
                                    <p:anim calcmode="lin" valueType="num">
                                      <p:cBhvr additive="base">
                                        <p:cTn id="8" dur="500" fill="hold"/>
                                        <p:tgtEl>
                                          <p:spTgt spid="1025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249"/>
                                        </p:tgtEl>
                                        <p:attrNameLst>
                                          <p:attrName>style.visibility</p:attrName>
                                        </p:attrNameLst>
                                      </p:cBhvr>
                                      <p:to>
                                        <p:strVal val="visible"/>
                                      </p:to>
                                    </p:set>
                                    <p:anim calcmode="lin" valueType="num">
                                      <p:cBhvr additive="base">
                                        <p:cTn id="11" dur="500" fill="hold"/>
                                        <p:tgtEl>
                                          <p:spTgt spid="10249"/>
                                        </p:tgtEl>
                                        <p:attrNameLst>
                                          <p:attrName>ppt_x</p:attrName>
                                        </p:attrNameLst>
                                      </p:cBhvr>
                                      <p:tavLst>
                                        <p:tav tm="0">
                                          <p:val>
                                            <p:strVal val="#ppt_x"/>
                                          </p:val>
                                        </p:tav>
                                        <p:tav tm="100000">
                                          <p:val>
                                            <p:strVal val="#ppt_x"/>
                                          </p:val>
                                        </p:tav>
                                      </p:tavLst>
                                    </p:anim>
                                    <p:anim calcmode="lin" valueType="num">
                                      <p:cBhvr additive="base">
                                        <p:cTn id="12" dur="500" fill="hold"/>
                                        <p:tgtEl>
                                          <p:spTgt spid="1024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250"/>
                                        </p:tgtEl>
                                        <p:attrNameLst>
                                          <p:attrName>style.visibility</p:attrName>
                                        </p:attrNameLst>
                                      </p:cBhvr>
                                      <p:to>
                                        <p:strVal val="visible"/>
                                      </p:to>
                                    </p:set>
                                    <p:anim calcmode="lin" valueType="num">
                                      <p:cBhvr additive="base">
                                        <p:cTn id="15" dur="500" fill="hold"/>
                                        <p:tgtEl>
                                          <p:spTgt spid="10250"/>
                                        </p:tgtEl>
                                        <p:attrNameLst>
                                          <p:attrName>ppt_x</p:attrName>
                                        </p:attrNameLst>
                                      </p:cBhvr>
                                      <p:tavLst>
                                        <p:tav tm="0">
                                          <p:val>
                                            <p:strVal val="#ppt_x"/>
                                          </p:val>
                                        </p:tav>
                                        <p:tav tm="100000">
                                          <p:val>
                                            <p:strVal val="#ppt_x"/>
                                          </p:val>
                                        </p:tav>
                                      </p:tavLst>
                                    </p:anim>
                                    <p:anim calcmode="lin" valueType="num">
                                      <p:cBhvr additive="base">
                                        <p:cTn id="16" dur="500" fill="hold"/>
                                        <p:tgtEl>
                                          <p:spTgt spid="1025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251"/>
                                        </p:tgtEl>
                                        <p:attrNameLst>
                                          <p:attrName>style.visibility</p:attrName>
                                        </p:attrNameLst>
                                      </p:cBhvr>
                                      <p:to>
                                        <p:strVal val="visible"/>
                                      </p:to>
                                    </p:set>
                                    <p:anim calcmode="lin" valueType="num">
                                      <p:cBhvr additive="base">
                                        <p:cTn id="19" dur="500" fill="hold"/>
                                        <p:tgtEl>
                                          <p:spTgt spid="10251"/>
                                        </p:tgtEl>
                                        <p:attrNameLst>
                                          <p:attrName>ppt_x</p:attrName>
                                        </p:attrNameLst>
                                      </p:cBhvr>
                                      <p:tavLst>
                                        <p:tav tm="0">
                                          <p:val>
                                            <p:strVal val="#ppt_x"/>
                                          </p:val>
                                        </p:tav>
                                        <p:tav tm="100000">
                                          <p:val>
                                            <p:strVal val="#ppt_x"/>
                                          </p:val>
                                        </p:tav>
                                      </p:tavLst>
                                    </p:anim>
                                    <p:anim calcmode="lin" valueType="num">
                                      <p:cBhvr additive="base">
                                        <p:cTn id="20" dur="500" fill="hold"/>
                                        <p:tgtEl>
                                          <p:spTgt spid="10251"/>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0253"/>
                                        </p:tgtEl>
                                        <p:attrNameLst>
                                          <p:attrName>style.visibility</p:attrName>
                                        </p:attrNameLst>
                                      </p:cBhvr>
                                      <p:to>
                                        <p:strVal val="visible"/>
                                      </p:to>
                                    </p:set>
                                    <p:animEffect transition="in" filter="fade">
                                      <p:cBhvr>
                                        <p:cTn id="25" dur="1000"/>
                                        <p:tgtEl>
                                          <p:spTgt spid="10253"/>
                                        </p:tgtEl>
                                      </p:cBhvr>
                                    </p:animEffect>
                                    <p:anim calcmode="lin" valueType="num">
                                      <p:cBhvr>
                                        <p:cTn id="26" dur="1000" fill="hold"/>
                                        <p:tgtEl>
                                          <p:spTgt spid="10253"/>
                                        </p:tgtEl>
                                        <p:attrNameLst>
                                          <p:attrName>ppt_x</p:attrName>
                                        </p:attrNameLst>
                                      </p:cBhvr>
                                      <p:tavLst>
                                        <p:tav tm="0">
                                          <p:val>
                                            <p:strVal val="#ppt_x"/>
                                          </p:val>
                                        </p:tav>
                                        <p:tav tm="100000">
                                          <p:val>
                                            <p:strVal val="#ppt_x"/>
                                          </p:val>
                                        </p:tav>
                                      </p:tavLst>
                                    </p:anim>
                                    <p:anim calcmode="lin" valueType="num">
                                      <p:cBhvr>
                                        <p:cTn id="27" dur="1000" fill="hold"/>
                                        <p:tgtEl>
                                          <p:spTgt spid="10253"/>
                                        </p:tgtEl>
                                        <p:attrNameLst>
                                          <p:attrName>ppt_y</p:attrName>
                                        </p:attrNameLst>
                                      </p:cBhvr>
                                      <p:tavLst>
                                        <p:tav tm="0">
                                          <p:val>
                                            <p:strVal val="#ppt_y+.1"/>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0254"/>
                                        </p:tgtEl>
                                        <p:attrNameLst>
                                          <p:attrName>style.visibility</p:attrName>
                                        </p:attrNameLst>
                                      </p:cBhvr>
                                      <p:to>
                                        <p:strVal val="visible"/>
                                      </p:to>
                                    </p:set>
                                    <p:animEffect transition="in" filter="fade">
                                      <p:cBhvr>
                                        <p:cTn id="32" dur="1000"/>
                                        <p:tgtEl>
                                          <p:spTgt spid="10254"/>
                                        </p:tgtEl>
                                      </p:cBhvr>
                                    </p:animEffect>
                                    <p:anim calcmode="lin" valueType="num">
                                      <p:cBhvr>
                                        <p:cTn id="33" dur="1000" fill="hold"/>
                                        <p:tgtEl>
                                          <p:spTgt spid="10254"/>
                                        </p:tgtEl>
                                        <p:attrNameLst>
                                          <p:attrName>ppt_x</p:attrName>
                                        </p:attrNameLst>
                                      </p:cBhvr>
                                      <p:tavLst>
                                        <p:tav tm="0">
                                          <p:val>
                                            <p:strVal val="#ppt_x"/>
                                          </p:val>
                                        </p:tav>
                                        <p:tav tm="100000">
                                          <p:val>
                                            <p:strVal val="#ppt_x"/>
                                          </p:val>
                                        </p:tav>
                                      </p:tavLst>
                                    </p:anim>
                                    <p:anim calcmode="lin" valueType="num">
                                      <p:cBhvr>
                                        <p:cTn id="34" dur="1000" fill="hold"/>
                                        <p:tgtEl>
                                          <p:spTgt spid="10254"/>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0255"/>
                                        </p:tgtEl>
                                        <p:attrNameLst>
                                          <p:attrName>style.visibility</p:attrName>
                                        </p:attrNameLst>
                                      </p:cBhvr>
                                      <p:to>
                                        <p:strVal val="visible"/>
                                      </p:to>
                                    </p:set>
                                    <p:animEffect transition="in" filter="fade">
                                      <p:cBhvr>
                                        <p:cTn id="37" dur="1000"/>
                                        <p:tgtEl>
                                          <p:spTgt spid="10255"/>
                                        </p:tgtEl>
                                      </p:cBhvr>
                                    </p:animEffect>
                                    <p:anim calcmode="lin" valueType="num">
                                      <p:cBhvr>
                                        <p:cTn id="38" dur="1000" fill="hold"/>
                                        <p:tgtEl>
                                          <p:spTgt spid="10255"/>
                                        </p:tgtEl>
                                        <p:attrNameLst>
                                          <p:attrName>ppt_x</p:attrName>
                                        </p:attrNameLst>
                                      </p:cBhvr>
                                      <p:tavLst>
                                        <p:tav tm="0">
                                          <p:val>
                                            <p:strVal val="#ppt_x"/>
                                          </p:val>
                                        </p:tav>
                                        <p:tav tm="100000">
                                          <p:val>
                                            <p:strVal val="#ppt_x"/>
                                          </p:val>
                                        </p:tav>
                                      </p:tavLst>
                                    </p:anim>
                                    <p:anim calcmode="lin" valueType="num">
                                      <p:cBhvr>
                                        <p:cTn id="39" dur="1000" fill="hold"/>
                                        <p:tgtEl>
                                          <p:spTgt spid="10255"/>
                                        </p:tgtEl>
                                        <p:attrNameLst>
                                          <p:attrName>ppt_y</p:attrName>
                                        </p:attrNameLst>
                                      </p:cBhvr>
                                      <p:tavLst>
                                        <p:tav tm="0">
                                          <p:val>
                                            <p:strVal val="#ppt_y+.1"/>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 calcmode="lin" valueType="num">
                                      <p:cBhvr additive="base">
                                        <p:cTn id="42" dur="500" fill="hold"/>
                                        <p:tgtEl>
                                          <p:spTgt spid="5"/>
                                        </p:tgtEl>
                                        <p:attrNameLst>
                                          <p:attrName>ppt_x</p:attrName>
                                        </p:attrNameLst>
                                      </p:cBhvr>
                                      <p:tavLst>
                                        <p:tav tm="0">
                                          <p:val>
                                            <p:strVal val="#ppt_x"/>
                                          </p:val>
                                        </p:tav>
                                        <p:tav tm="100000">
                                          <p:val>
                                            <p:strVal val="#ppt_x"/>
                                          </p:val>
                                        </p:tav>
                                      </p:tavLst>
                                    </p:anim>
                                    <p:anim calcmode="lin" valueType="num">
                                      <p:cBhvr additive="base">
                                        <p:cTn id="4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78850"/>
                                        </p:tgtEl>
                                        <p:attrNameLst>
                                          <p:attrName>style.visibility</p:attrName>
                                        </p:attrNameLst>
                                      </p:cBhvr>
                                      <p:to>
                                        <p:strVal val="visible"/>
                                      </p:to>
                                    </p:set>
                                    <p:anim calcmode="lin" valueType="num">
                                      <p:cBhvr additive="base">
                                        <p:cTn id="48" dur="500" fill="hold"/>
                                        <p:tgtEl>
                                          <p:spTgt spid="78850"/>
                                        </p:tgtEl>
                                        <p:attrNameLst>
                                          <p:attrName>ppt_x</p:attrName>
                                        </p:attrNameLst>
                                      </p:cBhvr>
                                      <p:tavLst>
                                        <p:tav tm="0">
                                          <p:val>
                                            <p:strVal val="0-#ppt_w/2"/>
                                          </p:val>
                                        </p:tav>
                                        <p:tav tm="100000">
                                          <p:val>
                                            <p:strVal val="#ppt_x"/>
                                          </p:val>
                                        </p:tav>
                                      </p:tavLst>
                                    </p:anim>
                                    <p:anim calcmode="lin" valueType="num">
                                      <p:cBhvr additive="base">
                                        <p:cTn id="49" dur="500" fill="hold"/>
                                        <p:tgtEl>
                                          <p:spTgt spid="788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2" grpId="0"/>
      <p:bldP spid="78850" grpId="0" animBg="1" autoUpdateAnimBg="0"/>
      <p:bldP spid="10253" grpId="0"/>
      <p:bldP spid="1025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Oval 2"/>
          <p:cNvSpPr>
            <a:spLocks noChangeArrowheads="1"/>
          </p:cNvSpPr>
          <p:nvPr/>
        </p:nvSpPr>
        <p:spPr bwMode="auto">
          <a:xfrm>
            <a:off x="179388" y="836613"/>
            <a:ext cx="381000" cy="381000"/>
          </a:xfrm>
          <a:prstGeom prst="ellipse">
            <a:avLst/>
          </a:prstGeom>
          <a:gradFill rotWithShape="0">
            <a:gsLst>
              <a:gs pos="0">
                <a:srgbClr val="FF3300"/>
              </a:gs>
              <a:gs pos="100000">
                <a:srgbClr val="A12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sp>
        <p:nvSpPr>
          <p:cNvPr id="12291" name="Rectangle 3"/>
          <p:cNvSpPr>
            <a:spLocks noChangeArrowheads="1"/>
          </p:cNvSpPr>
          <p:nvPr/>
        </p:nvSpPr>
        <p:spPr bwMode="auto">
          <a:xfrm>
            <a:off x="609600" y="461963"/>
            <a:ext cx="4905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Times New Roman" panose="02020603050405020304" pitchFamily="18" charset="0"/>
                <a:ea typeface="楷体_GB2312" pitchFamily="49" charset="-122"/>
              </a:rPr>
              <a:t>解</a:t>
            </a:r>
          </a:p>
        </p:txBody>
      </p:sp>
      <p:sp>
        <p:nvSpPr>
          <p:cNvPr id="79876" name="Rectangle 4"/>
          <p:cNvSpPr>
            <a:spLocks noChangeArrowheads="1"/>
          </p:cNvSpPr>
          <p:nvPr/>
        </p:nvSpPr>
        <p:spPr bwMode="auto">
          <a:xfrm>
            <a:off x="539750" y="981075"/>
            <a:ext cx="8077200" cy="76200"/>
          </a:xfrm>
          <a:prstGeom prst="rect">
            <a:avLst/>
          </a:prstGeom>
          <a:gradFill rotWithShape="0">
            <a:gsLst>
              <a:gs pos="0">
                <a:schemeClr val="bg1"/>
              </a:gs>
              <a:gs pos="100000">
                <a:schemeClr val="bg1">
                  <a:gamma/>
                  <a:shade val="46275"/>
                  <a:invGamma/>
                </a:schemeClr>
              </a:gs>
            </a:gsLst>
            <a:path path="shape">
              <a:fillToRect l="50000" t="50000" r="50000" b="50000"/>
            </a:path>
          </a:gradFill>
          <a:ln>
            <a:noFill/>
          </a:ln>
          <a:effectLst/>
          <a:extLst/>
        </p:spPr>
        <p:txBody>
          <a:bodyPr/>
          <a:lstStyle/>
          <a:p>
            <a:pPr eaLnBrk="1" hangingPunct="1">
              <a:defRPr/>
            </a:pPr>
            <a:endParaRPr lang="zh-CN" altLang="en-US" sz="2400">
              <a:solidFill>
                <a:schemeClr val="tx1"/>
              </a:solidFill>
              <a:ea typeface="楷体_GB2312"/>
            </a:endParaRPr>
          </a:p>
        </p:txBody>
      </p:sp>
      <p:sp>
        <p:nvSpPr>
          <p:cNvPr id="11270" name="Rectangle 6"/>
          <p:cNvSpPr>
            <a:spLocks noChangeArrowheads="1"/>
          </p:cNvSpPr>
          <p:nvPr/>
        </p:nvSpPr>
        <p:spPr bwMode="auto">
          <a:xfrm>
            <a:off x="179388" y="3659188"/>
            <a:ext cx="23526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latin typeface="黑体" panose="02010609060101010101" pitchFamily="49" charset="-122"/>
                <a:ea typeface="楷体_GB2312" pitchFamily="49" charset="-122"/>
              </a:rPr>
              <a:t>对于（</a:t>
            </a:r>
            <a:r>
              <a:rPr lang="en-US" altLang="zh-CN" sz="2400">
                <a:latin typeface="黑体" panose="02010609060101010101" pitchFamily="49" charset="-122"/>
                <a:ea typeface="楷体_GB2312" pitchFamily="49" charset="-122"/>
              </a:rPr>
              <a:t>a</a:t>
            </a:r>
            <a:r>
              <a:rPr lang="zh-CN" altLang="en-US" sz="2400">
                <a:latin typeface="黑体" panose="02010609060101010101" pitchFamily="49" charset="-122"/>
                <a:ea typeface="楷体_GB2312" pitchFamily="49" charset="-122"/>
              </a:rPr>
              <a:t>）图： </a:t>
            </a:r>
          </a:p>
        </p:txBody>
      </p:sp>
      <p:pic>
        <p:nvPicPr>
          <p:cNvPr id="11271" name="图片 44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44800" y="3500438"/>
            <a:ext cx="2232025"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2" name="图片 44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80063" y="3644900"/>
            <a:ext cx="3024187"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3" name="Rectangle 9"/>
          <p:cNvSpPr>
            <a:spLocks noChangeArrowheads="1"/>
          </p:cNvSpPr>
          <p:nvPr/>
        </p:nvSpPr>
        <p:spPr bwMode="auto">
          <a:xfrm>
            <a:off x="107950" y="4506913"/>
            <a:ext cx="21859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latin typeface="黑体" panose="02010609060101010101" pitchFamily="49" charset="-122"/>
                <a:ea typeface="楷体_GB2312" pitchFamily="49" charset="-122"/>
              </a:rPr>
              <a:t>对于（</a:t>
            </a:r>
            <a:r>
              <a:rPr lang="en-US" altLang="zh-CN" sz="2400">
                <a:latin typeface="黑体" panose="02010609060101010101" pitchFamily="49" charset="-122"/>
                <a:ea typeface="楷体_GB2312" pitchFamily="49" charset="-122"/>
              </a:rPr>
              <a:t>b</a:t>
            </a:r>
            <a:r>
              <a:rPr lang="zh-CN" altLang="en-US" sz="2400">
                <a:latin typeface="黑体" panose="02010609060101010101" pitchFamily="49" charset="-122"/>
                <a:ea typeface="楷体_GB2312" pitchFamily="49" charset="-122"/>
              </a:rPr>
              <a:t>）图：</a:t>
            </a:r>
          </a:p>
        </p:txBody>
      </p:sp>
      <p:pic>
        <p:nvPicPr>
          <p:cNvPr id="11274" name="图片 44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44800" y="4297363"/>
            <a:ext cx="2374900" cy="74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5" name="图片 44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24525" y="4283075"/>
            <a:ext cx="2447925"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6" name="Rectangle 12"/>
          <p:cNvSpPr>
            <a:spLocks noChangeArrowheads="1"/>
          </p:cNvSpPr>
          <p:nvPr/>
        </p:nvSpPr>
        <p:spPr bwMode="auto">
          <a:xfrm>
            <a:off x="34925" y="5278438"/>
            <a:ext cx="20320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latin typeface="黑体" panose="02010609060101010101" pitchFamily="49" charset="-122"/>
                <a:ea typeface="楷体_GB2312" pitchFamily="49" charset="-122"/>
              </a:rPr>
              <a:t>根据</a:t>
            </a:r>
            <a:r>
              <a:rPr lang="en-US" altLang="zh-CN" sz="2400">
                <a:latin typeface="黑体" panose="02010609060101010101" pitchFamily="49" charset="-122"/>
                <a:ea typeface="楷体_GB2312" pitchFamily="49" charset="-122"/>
              </a:rPr>
              <a:t>KVL,</a:t>
            </a:r>
            <a:r>
              <a:rPr lang="zh-CN" altLang="en-US" sz="2400">
                <a:latin typeface="黑体" panose="02010609060101010101" pitchFamily="49" charset="-122"/>
                <a:ea typeface="楷体_GB2312" pitchFamily="49" charset="-122"/>
              </a:rPr>
              <a:t>有：</a:t>
            </a:r>
          </a:p>
        </p:txBody>
      </p:sp>
      <p:pic>
        <p:nvPicPr>
          <p:cNvPr id="11277" name="图片 44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44800" y="5240338"/>
            <a:ext cx="3455988"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8" name="Rectangle 14"/>
          <p:cNvSpPr>
            <a:spLocks noChangeArrowheads="1"/>
          </p:cNvSpPr>
          <p:nvPr/>
        </p:nvSpPr>
        <p:spPr bwMode="auto">
          <a:xfrm>
            <a:off x="34925" y="6091238"/>
            <a:ext cx="29543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latin typeface="黑体" panose="02010609060101010101" pitchFamily="49" charset="-122"/>
                <a:ea typeface="楷体_GB2312" pitchFamily="49" charset="-122"/>
              </a:rPr>
              <a:t>根据叠加定理，得：</a:t>
            </a:r>
          </a:p>
        </p:txBody>
      </p:sp>
      <p:pic>
        <p:nvPicPr>
          <p:cNvPr id="11279" name="图片 45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48038" y="6021388"/>
            <a:ext cx="45370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3" name="Rectangle 17"/>
          <p:cNvSpPr>
            <a:spLocks noChangeArrowheads="1"/>
          </p:cNvSpPr>
          <p:nvPr/>
        </p:nvSpPr>
        <p:spPr bwMode="auto">
          <a:xfrm>
            <a:off x="0" y="-292100"/>
            <a:ext cx="184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graphicFrame>
        <p:nvGraphicFramePr>
          <p:cNvPr id="12304" name="对象 2"/>
          <p:cNvGraphicFramePr>
            <a:graphicFrameLocks noChangeAspect="1"/>
          </p:cNvGraphicFramePr>
          <p:nvPr/>
        </p:nvGraphicFramePr>
        <p:xfrm>
          <a:off x="369888" y="819150"/>
          <a:ext cx="8389937" cy="2663825"/>
        </p:xfrm>
        <a:graphic>
          <a:graphicData uri="http://schemas.openxmlformats.org/presentationml/2006/ole">
            <mc:AlternateContent xmlns:mc="http://schemas.openxmlformats.org/markup-compatibility/2006">
              <mc:Choice xmlns:v="urn:schemas-microsoft-com:vml" Requires="v">
                <p:oleObj spid="_x0000_s12328" name="Visio" r:id="rId9" imgW="4649978" imgH="1357615" progId="Visio.Drawing.11">
                  <p:embed/>
                </p:oleObj>
              </mc:Choice>
              <mc:Fallback>
                <p:oleObj name="Visio" r:id="rId9" imgW="4649978" imgH="1357615" progId="Visio.Drawing.11">
                  <p:embed/>
                  <p:pic>
                    <p:nvPicPr>
                      <p:cNvPr id="0" name="对象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9888" y="819150"/>
                        <a:ext cx="8389937"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9874"/>
                                        </p:tgtEl>
                                        <p:attrNameLst>
                                          <p:attrName>style.visibility</p:attrName>
                                        </p:attrNameLst>
                                      </p:cBhvr>
                                      <p:to>
                                        <p:strVal val="visible"/>
                                      </p:to>
                                    </p:set>
                                    <p:anim calcmode="lin" valueType="num">
                                      <p:cBhvr additive="base">
                                        <p:cTn id="7" dur="500" fill="hold"/>
                                        <p:tgtEl>
                                          <p:spTgt spid="79874"/>
                                        </p:tgtEl>
                                        <p:attrNameLst>
                                          <p:attrName>ppt_x</p:attrName>
                                        </p:attrNameLst>
                                      </p:cBhvr>
                                      <p:tavLst>
                                        <p:tav tm="0">
                                          <p:val>
                                            <p:strVal val="0-#ppt_w/2"/>
                                          </p:val>
                                        </p:tav>
                                        <p:tav tm="100000">
                                          <p:val>
                                            <p:strVal val="#ppt_x"/>
                                          </p:val>
                                        </p:tav>
                                      </p:tavLst>
                                    </p:anim>
                                    <p:anim calcmode="lin" valueType="num">
                                      <p:cBhvr additive="base">
                                        <p:cTn id="8" dur="500" fill="hold"/>
                                        <p:tgtEl>
                                          <p:spTgt spid="7987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270"/>
                                        </p:tgtEl>
                                        <p:attrNameLst>
                                          <p:attrName>style.visibility</p:attrName>
                                        </p:attrNameLst>
                                      </p:cBhvr>
                                      <p:to>
                                        <p:strVal val="visible"/>
                                      </p:to>
                                    </p:set>
                                    <p:anim calcmode="lin" valueType="num">
                                      <p:cBhvr additive="base">
                                        <p:cTn id="13" dur="500" fill="hold"/>
                                        <p:tgtEl>
                                          <p:spTgt spid="11270"/>
                                        </p:tgtEl>
                                        <p:attrNameLst>
                                          <p:attrName>ppt_x</p:attrName>
                                        </p:attrNameLst>
                                      </p:cBhvr>
                                      <p:tavLst>
                                        <p:tav tm="0">
                                          <p:val>
                                            <p:strVal val="#ppt_x"/>
                                          </p:val>
                                        </p:tav>
                                        <p:tav tm="100000">
                                          <p:val>
                                            <p:strVal val="#ppt_x"/>
                                          </p:val>
                                        </p:tav>
                                      </p:tavLst>
                                    </p:anim>
                                    <p:anim calcmode="lin" valueType="num">
                                      <p:cBhvr additive="base">
                                        <p:cTn id="14" dur="500" fill="hold"/>
                                        <p:tgtEl>
                                          <p:spTgt spid="11270"/>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nodeType="clickEffect">
                                  <p:stCondLst>
                                    <p:cond delay="0"/>
                                  </p:stCondLst>
                                  <p:childTnLst>
                                    <p:set>
                                      <p:cBhvr>
                                        <p:cTn id="18" dur="1" fill="hold">
                                          <p:stCondLst>
                                            <p:cond delay="0"/>
                                          </p:stCondLst>
                                        </p:cTn>
                                        <p:tgtEl>
                                          <p:spTgt spid="11271"/>
                                        </p:tgtEl>
                                        <p:attrNameLst>
                                          <p:attrName>style.visibility</p:attrName>
                                        </p:attrNameLst>
                                      </p:cBhvr>
                                      <p:to>
                                        <p:strVal val="visible"/>
                                      </p:to>
                                    </p:set>
                                    <p:animEffect transition="in" filter="fade">
                                      <p:cBhvr>
                                        <p:cTn id="19" dur="1000"/>
                                        <p:tgtEl>
                                          <p:spTgt spid="11271"/>
                                        </p:tgtEl>
                                      </p:cBhvr>
                                    </p:animEffect>
                                    <p:anim calcmode="lin" valueType="num">
                                      <p:cBhvr>
                                        <p:cTn id="20" dur="1000" fill="hold"/>
                                        <p:tgtEl>
                                          <p:spTgt spid="11271"/>
                                        </p:tgtEl>
                                        <p:attrNameLst>
                                          <p:attrName>ppt_x</p:attrName>
                                        </p:attrNameLst>
                                      </p:cBhvr>
                                      <p:tavLst>
                                        <p:tav tm="0">
                                          <p:val>
                                            <p:strVal val="#ppt_x"/>
                                          </p:val>
                                        </p:tav>
                                        <p:tav tm="100000">
                                          <p:val>
                                            <p:strVal val="#ppt_x"/>
                                          </p:val>
                                        </p:tav>
                                      </p:tavLst>
                                    </p:anim>
                                    <p:anim calcmode="lin" valueType="num">
                                      <p:cBhvr>
                                        <p:cTn id="21" dur="1000" fill="hold"/>
                                        <p:tgtEl>
                                          <p:spTgt spid="11271"/>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1272"/>
                                        </p:tgtEl>
                                        <p:attrNameLst>
                                          <p:attrName>style.visibility</p:attrName>
                                        </p:attrNameLst>
                                      </p:cBhvr>
                                      <p:to>
                                        <p:strVal val="visible"/>
                                      </p:to>
                                    </p:set>
                                    <p:animEffect transition="in" filter="fade">
                                      <p:cBhvr>
                                        <p:cTn id="24" dur="1000"/>
                                        <p:tgtEl>
                                          <p:spTgt spid="11272"/>
                                        </p:tgtEl>
                                      </p:cBhvr>
                                    </p:animEffect>
                                    <p:anim calcmode="lin" valueType="num">
                                      <p:cBhvr>
                                        <p:cTn id="25" dur="1000" fill="hold"/>
                                        <p:tgtEl>
                                          <p:spTgt spid="11272"/>
                                        </p:tgtEl>
                                        <p:attrNameLst>
                                          <p:attrName>ppt_x</p:attrName>
                                        </p:attrNameLst>
                                      </p:cBhvr>
                                      <p:tavLst>
                                        <p:tav tm="0">
                                          <p:val>
                                            <p:strVal val="#ppt_x"/>
                                          </p:val>
                                        </p:tav>
                                        <p:tav tm="100000">
                                          <p:val>
                                            <p:strVal val="#ppt_x"/>
                                          </p:val>
                                        </p:tav>
                                      </p:tavLst>
                                    </p:anim>
                                    <p:anim calcmode="lin" valueType="num">
                                      <p:cBhvr>
                                        <p:cTn id="26" dur="1000" fill="hold"/>
                                        <p:tgtEl>
                                          <p:spTgt spid="11272"/>
                                        </p:tgtEl>
                                        <p:attrNameLst>
                                          <p:attrName>ppt_y</p:attrName>
                                        </p:attrNameLst>
                                      </p:cBhvr>
                                      <p:tavLst>
                                        <p:tav tm="0">
                                          <p:val>
                                            <p:strVal val="#ppt_y+.1"/>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273"/>
                                        </p:tgtEl>
                                        <p:attrNameLst>
                                          <p:attrName>style.visibility</p:attrName>
                                        </p:attrNameLst>
                                      </p:cBhvr>
                                      <p:to>
                                        <p:strVal val="visible"/>
                                      </p:to>
                                    </p:set>
                                    <p:anim calcmode="lin" valueType="num">
                                      <p:cBhvr additive="base">
                                        <p:cTn id="31" dur="500" fill="hold"/>
                                        <p:tgtEl>
                                          <p:spTgt spid="11273"/>
                                        </p:tgtEl>
                                        <p:attrNameLst>
                                          <p:attrName>ppt_x</p:attrName>
                                        </p:attrNameLst>
                                      </p:cBhvr>
                                      <p:tavLst>
                                        <p:tav tm="0">
                                          <p:val>
                                            <p:strVal val="#ppt_x"/>
                                          </p:val>
                                        </p:tav>
                                        <p:tav tm="100000">
                                          <p:val>
                                            <p:strVal val="#ppt_x"/>
                                          </p:val>
                                        </p:tav>
                                      </p:tavLst>
                                    </p:anim>
                                    <p:anim calcmode="lin" valueType="num">
                                      <p:cBhvr additive="base">
                                        <p:cTn id="32" dur="500" fill="hold"/>
                                        <p:tgtEl>
                                          <p:spTgt spid="11273"/>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42" presetClass="entr" presetSubtype="0" fill="hold" nodeType="clickEffect">
                                  <p:stCondLst>
                                    <p:cond delay="0"/>
                                  </p:stCondLst>
                                  <p:childTnLst>
                                    <p:set>
                                      <p:cBhvr>
                                        <p:cTn id="36" dur="1" fill="hold">
                                          <p:stCondLst>
                                            <p:cond delay="0"/>
                                          </p:stCondLst>
                                        </p:cTn>
                                        <p:tgtEl>
                                          <p:spTgt spid="11274"/>
                                        </p:tgtEl>
                                        <p:attrNameLst>
                                          <p:attrName>style.visibility</p:attrName>
                                        </p:attrNameLst>
                                      </p:cBhvr>
                                      <p:to>
                                        <p:strVal val="visible"/>
                                      </p:to>
                                    </p:set>
                                    <p:animEffect transition="in" filter="fade">
                                      <p:cBhvr>
                                        <p:cTn id="37" dur="1000"/>
                                        <p:tgtEl>
                                          <p:spTgt spid="11274"/>
                                        </p:tgtEl>
                                      </p:cBhvr>
                                    </p:animEffect>
                                    <p:anim calcmode="lin" valueType="num">
                                      <p:cBhvr>
                                        <p:cTn id="38" dur="1000" fill="hold"/>
                                        <p:tgtEl>
                                          <p:spTgt spid="11274"/>
                                        </p:tgtEl>
                                        <p:attrNameLst>
                                          <p:attrName>ppt_x</p:attrName>
                                        </p:attrNameLst>
                                      </p:cBhvr>
                                      <p:tavLst>
                                        <p:tav tm="0">
                                          <p:val>
                                            <p:strVal val="#ppt_x"/>
                                          </p:val>
                                        </p:tav>
                                        <p:tav tm="100000">
                                          <p:val>
                                            <p:strVal val="#ppt_x"/>
                                          </p:val>
                                        </p:tav>
                                      </p:tavLst>
                                    </p:anim>
                                    <p:anim calcmode="lin" valueType="num">
                                      <p:cBhvr>
                                        <p:cTn id="39" dur="1000" fill="hold"/>
                                        <p:tgtEl>
                                          <p:spTgt spid="11274"/>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1275"/>
                                        </p:tgtEl>
                                        <p:attrNameLst>
                                          <p:attrName>style.visibility</p:attrName>
                                        </p:attrNameLst>
                                      </p:cBhvr>
                                      <p:to>
                                        <p:strVal val="visible"/>
                                      </p:to>
                                    </p:set>
                                    <p:animEffect transition="in" filter="fade">
                                      <p:cBhvr>
                                        <p:cTn id="42" dur="1000"/>
                                        <p:tgtEl>
                                          <p:spTgt spid="11275"/>
                                        </p:tgtEl>
                                      </p:cBhvr>
                                    </p:animEffect>
                                    <p:anim calcmode="lin" valueType="num">
                                      <p:cBhvr>
                                        <p:cTn id="43" dur="1000" fill="hold"/>
                                        <p:tgtEl>
                                          <p:spTgt spid="11275"/>
                                        </p:tgtEl>
                                        <p:attrNameLst>
                                          <p:attrName>ppt_x</p:attrName>
                                        </p:attrNameLst>
                                      </p:cBhvr>
                                      <p:tavLst>
                                        <p:tav tm="0">
                                          <p:val>
                                            <p:strVal val="#ppt_x"/>
                                          </p:val>
                                        </p:tav>
                                        <p:tav tm="100000">
                                          <p:val>
                                            <p:strVal val="#ppt_x"/>
                                          </p:val>
                                        </p:tav>
                                      </p:tavLst>
                                    </p:anim>
                                    <p:anim calcmode="lin" valueType="num">
                                      <p:cBhvr>
                                        <p:cTn id="44" dur="1000" fill="hold"/>
                                        <p:tgtEl>
                                          <p:spTgt spid="11275"/>
                                        </p:tgtEl>
                                        <p:attrNameLst>
                                          <p:attrName>ppt_y</p:attrName>
                                        </p:attrNameLst>
                                      </p:cBhvr>
                                      <p:tavLst>
                                        <p:tav tm="0">
                                          <p:val>
                                            <p:strVal val="#ppt_y+.1"/>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1276"/>
                                        </p:tgtEl>
                                        <p:attrNameLst>
                                          <p:attrName>style.visibility</p:attrName>
                                        </p:attrNameLst>
                                      </p:cBhvr>
                                      <p:to>
                                        <p:strVal val="visible"/>
                                      </p:to>
                                    </p:set>
                                    <p:anim calcmode="lin" valueType="num">
                                      <p:cBhvr additive="base">
                                        <p:cTn id="49" dur="500" fill="hold"/>
                                        <p:tgtEl>
                                          <p:spTgt spid="11276"/>
                                        </p:tgtEl>
                                        <p:attrNameLst>
                                          <p:attrName>ppt_x</p:attrName>
                                        </p:attrNameLst>
                                      </p:cBhvr>
                                      <p:tavLst>
                                        <p:tav tm="0">
                                          <p:val>
                                            <p:strVal val="#ppt_x"/>
                                          </p:val>
                                        </p:tav>
                                        <p:tav tm="100000">
                                          <p:val>
                                            <p:strVal val="#ppt_x"/>
                                          </p:val>
                                        </p:tav>
                                      </p:tavLst>
                                    </p:anim>
                                    <p:anim calcmode="lin" valueType="num">
                                      <p:cBhvr additive="base">
                                        <p:cTn id="50" dur="500" fill="hold"/>
                                        <p:tgtEl>
                                          <p:spTgt spid="11276"/>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42" presetClass="entr" presetSubtype="0" fill="hold" nodeType="clickEffect">
                                  <p:stCondLst>
                                    <p:cond delay="0"/>
                                  </p:stCondLst>
                                  <p:childTnLst>
                                    <p:set>
                                      <p:cBhvr>
                                        <p:cTn id="54" dur="1" fill="hold">
                                          <p:stCondLst>
                                            <p:cond delay="0"/>
                                          </p:stCondLst>
                                        </p:cTn>
                                        <p:tgtEl>
                                          <p:spTgt spid="11277"/>
                                        </p:tgtEl>
                                        <p:attrNameLst>
                                          <p:attrName>style.visibility</p:attrName>
                                        </p:attrNameLst>
                                      </p:cBhvr>
                                      <p:to>
                                        <p:strVal val="visible"/>
                                      </p:to>
                                    </p:set>
                                    <p:animEffect transition="in" filter="fade">
                                      <p:cBhvr>
                                        <p:cTn id="55" dur="1000"/>
                                        <p:tgtEl>
                                          <p:spTgt spid="11277"/>
                                        </p:tgtEl>
                                      </p:cBhvr>
                                    </p:animEffect>
                                    <p:anim calcmode="lin" valueType="num">
                                      <p:cBhvr>
                                        <p:cTn id="56" dur="1000" fill="hold"/>
                                        <p:tgtEl>
                                          <p:spTgt spid="11277"/>
                                        </p:tgtEl>
                                        <p:attrNameLst>
                                          <p:attrName>ppt_x</p:attrName>
                                        </p:attrNameLst>
                                      </p:cBhvr>
                                      <p:tavLst>
                                        <p:tav tm="0">
                                          <p:val>
                                            <p:strVal val="#ppt_x"/>
                                          </p:val>
                                        </p:tav>
                                        <p:tav tm="100000">
                                          <p:val>
                                            <p:strVal val="#ppt_x"/>
                                          </p:val>
                                        </p:tav>
                                      </p:tavLst>
                                    </p:anim>
                                    <p:anim calcmode="lin" valueType="num">
                                      <p:cBhvr>
                                        <p:cTn id="57" dur="1000" fill="hold"/>
                                        <p:tgtEl>
                                          <p:spTgt spid="11277"/>
                                        </p:tgtEl>
                                        <p:attrNameLst>
                                          <p:attrName>ppt_y</p:attrName>
                                        </p:attrNameLst>
                                      </p:cBhvr>
                                      <p:tavLst>
                                        <p:tav tm="0">
                                          <p:val>
                                            <p:strVal val="#ppt_y+.1"/>
                                          </p:val>
                                        </p:tav>
                                        <p:tav tm="100000">
                                          <p:val>
                                            <p:strVal val="#ppt_y"/>
                                          </p:val>
                                        </p:tav>
                                      </p:tavLst>
                                    </p:anim>
                                  </p:childTnLst>
                                </p:cTn>
                              </p:par>
                            </p:childTnLst>
                          </p:cTn>
                        </p:par>
                      </p:childTnLst>
                    </p:cTn>
                  </p:par>
                  <p:par>
                    <p:cTn id="58" fill="hold" nodeType="clickPar">
                      <p:stCondLst>
                        <p:cond delay="indefinite"/>
                      </p:stCondLst>
                      <p:childTnLst>
                        <p:par>
                          <p:cTn id="59" fill="hold" nodeType="withGroup">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11278"/>
                                        </p:tgtEl>
                                        <p:attrNameLst>
                                          <p:attrName>style.visibility</p:attrName>
                                        </p:attrNameLst>
                                      </p:cBhvr>
                                      <p:to>
                                        <p:strVal val="visible"/>
                                      </p:to>
                                    </p:set>
                                    <p:anim calcmode="lin" valueType="num">
                                      <p:cBhvr additive="base">
                                        <p:cTn id="62" dur="500" fill="hold"/>
                                        <p:tgtEl>
                                          <p:spTgt spid="11278"/>
                                        </p:tgtEl>
                                        <p:attrNameLst>
                                          <p:attrName>ppt_x</p:attrName>
                                        </p:attrNameLst>
                                      </p:cBhvr>
                                      <p:tavLst>
                                        <p:tav tm="0">
                                          <p:val>
                                            <p:strVal val="#ppt_x"/>
                                          </p:val>
                                        </p:tav>
                                        <p:tav tm="100000">
                                          <p:val>
                                            <p:strVal val="#ppt_x"/>
                                          </p:val>
                                        </p:tav>
                                      </p:tavLst>
                                    </p:anim>
                                    <p:anim calcmode="lin" valueType="num">
                                      <p:cBhvr additive="base">
                                        <p:cTn id="63" dur="500" fill="hold"/>
                                        <p:tgtEl>
                                          <p:spTgt spid="11278"/>
                                        </p:tgtEl>
                                        <p:attrNameLst>
                                          <p:attrName>ppt_y</p:attrName>
                                        </p:attrNameLst>
                                      </p:cBhvr>
                                      <p:tavLst>
                                        <p:tav tm="0">
                                          <p:val>
                                            <p:strVal val="1+#ppt_h/2"/>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11279"/>
                                        </p:tgtEl>
                                        <p:attrNameLst>
                                          <p:attrName>style.visibility</p:attrName>
                                        </p:attrNameLst>
                                      </p:cBhvr>
                                      <p:to>
                                        <p:strVal val="visible"/>
                                      </p:to>
                                    </p:set>
                                    <p:animEffect transition="in" filter="fade">
                                      <p:cBhvr>
                                        <p:cTn id="66" dur="1000"/>
                                        <p:tgtEl>
                                          <p:spTgt spid="11279"/>
                                        </p:tgtEl>
                                      </p:cBhvr>
                                    </p:animEffect>
                                    <p:anim calcmode="lin" valueType="num">
                                      <p:cBhvr>
                                        <p:cTn id="67" dur="1000" fill="hold"/>
                                        <p:tgtEl>
                                          <p:spTgt spid="11279"/>
                                        </p:tgtEl>
                                        <p:attrNameLst>
                                          <p:attrName>ppt_x</p:attrName>
                                        </p:attrNameLst>
                                      </p:cBhvr>
                                      <p:tavLst>
                                        <p:tav tm="0">
                                          <p:val>
                                            <p:strVal val="#ppt_x"/>
                                          </p:val>
                                        </p:tav>
                                        <p:tav tm="100000">
                                          <p:val>
                                            <p:strVal val="#ppt_x"/>
                                          </p:val>
                                        </p:tav>
                                      </p:tavLst>
                                    </p:anim>
                                    <p:anim calcmode="lin" valueType="num">
                                      <p:cBhvr>
                                        <p:cTn id="68" dur="1000" fill="hold"/>
                                        <p:tgtEl>
                                          <p:spTgt spid="112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4" grpId="0" animBg="1" autoUpdateAnimBg="0"/>
      <p:bldP spid="11270" grpId="0"/>
      <p:bldP spid="11273" grpId="0"/>
      <p:bldP spid="11276" grpId="0"/>
      <p:bldP spid="1127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a:xfrm>
            <a:off x="368300" y="332656"/>
            <a:ext cx="8229600" cy="5851525"/>
          </a:xfrm>
        </p:spPr>
        <p:txBody>
          <a:bodyPr/>
          <a:lstStyle/>
          <a:p>
            <a:r>
              <a:rPr lang="zh-CN" altLang="en-US" dirty="0"/>
              <a:t>互动题</a:t>
            </a:r>
          </a:p>
        </p:txBody>
      </p:sp>
      <p:sp>
        <p:nvSpPr>
          <p:cNvPr id="4" name="AutoShape 2" descr="https://img.ketangpai.com/ketangpai.aliapp.com/1/webroot/Uploads/Download/2020-03-01/5e5b2f42e6a45.png?OSSAccessKeyId=LTAItfPkNIKJFibY&amp;Expires=4736634178&amp;Signature=0bCtPP%2F4eZPVeK8YYPTrYC%2BHpNM%3D"/>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p:cNvPicPr>
            <a:picLocks noChangeAspect="1"/>
          </p:cNvPicPr>
          <p:nvPr/>
        </p:nvPicPr>
        <p:blipFill>
          <a:blip r:embed="rId2"/>
          <a:stretch>
            <a:fillRect/>
          </a:stretch>
        </p:blipFill>
        <p:spPr>
          <a:xfrm>
            <a:off x="568325" y="1052736"/>
            <a:ext cx="7829550" cy="4038600"/>
          </a:xfrm>
          <a:prstGeom prst="rect">
            <a:avLst/>
          </a:prstGeom>
        </p:spPr>
      </p:pic>
    </p:spTree>
    <p:extLst>
      <p:ext uri="{BB962C8B-B14F-4D97-AF65-F5344CB8AC3E}">
        <p14:creationId xmlns:p14="http://schemas.microsoft.com/office/powerpoint/2010/main" val="2459739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a:xfrm>
            <a:off x="368300" y="332656"/>
            <a:ext cx="8229600" cy="5851525"/>
          </a:xfrm>
        </p:spPr>
        <p:txBody>
          <a:bodyPr/>
          <a:lstStyle/>
          <a:p>
            <a:r>
              <a:rPr lang="zh-CN" altLang="en-US" dirty="0"/>
              <a:t>互动题</a:t>
            </a:r>
          </a:p>
        </p:txBody>
      </p:sp>
      <p:sp>
        <p:nvSpPr>
          <p:cNvPr id="4" name="AutoShape 2" descr="https://img.ketangpai.com/ketangpai.aliapp.com/1/webroot/Uploads/Download/2020-03-01/5e5b2f42e6a45.png?OSSAccessKeyId=LTAItfPkNIKJFibY&amp;Expires=4736634178&amp;Signature=0bCtPP%2F4eZPVeK8YYPTrYC%2BHpNM%3D"/>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p:cNvPicPr>
            <a:picLocks noChangeAspect="1"/>
          </p:cNvPicPr>
          <p:nvPr/>
        </p:nvPicPr>
        <p:blipFill>
          <a:blip r:embed="rId2"/>
          <a:stretch>
            <a:fillRect/>
          </a:stretch>
        </p:blipFill>
        <p:spPr>
          <a:xfrm>
            <a:off x="568325" y="1052736"/>
            <a:ext cx="7829550" cy="4038600"/>
          </a:xfrm>
          <a:prstGeom prst="rect">
            <a:avLst/>
          </a:prstGeom>
        </p:spPr>
      </p:pic>
      <p:pic>
        <p:nvPicPr>
          <p:cNvPr id="5" name="图片 4"/>
          <p:cNvPicPr>
            <a:picLocks noChangeAspect="1"/>
          </p:cNvPicPr>
          <p:nvPr/>
        </p:nvPicPr>
        <p:blipFill>
          <a:blip r:embed="rId3"/>
          <a:stretch>
            <a:fillRect/>
          </a:stretch>
        </p:blipFill>
        <p:spPr>
          <a:xfrm>
            <a:off x="6444208" y="2345718"/>
            <a:ext cx="1257300" cy="476250"/>
          </a:xfrm>
          <a:prstGeom prst="rect">
            <a:avLst/>
          </a:prstGeom>
        </p:spPr>
      </p:pic>
      <p:pic>
        <p:nvPicPr>
          <p:cNvPr id="8" name="图片 7"/>
          <p:cNvPicPr>
            <a:picLocks noChangeAspect="1"/>
          </p:cNvPicPr>
          <p:nvPr/>
        </p:nvPicPr>
        <p:blipFill>
          <a:blip r:embed="rId4"/>
          <a:stretch>
            <a:fillRect/>
          </a:stretch>
        </p:blipFill>
        <p:spPr>
          <a:xfrm>
            <a:off x="2051720" y="3072036"/>
            <a:ext cx="7048500" cy="3514725"/>
          </a:xfrm>
          <a:prstGeom prst="rect">
            <a:avLst/>
          </a:prstGeom>
        </p:spPr>
      </p:pic>
    </p:spTree>
    <p:extLst>
      <p:ext uri="{BB962C8B-B14F-4D97-AF65-F5344CB8AC3E}">
        <p14:creationId xmlns:p14="http://schemas.microsoft.com/office/powerpoint/2010/main" val="325274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312" name="Rectangle 24"/>
          <p:cNvSpPr>
            <a:spLocks noChangeArrowheads="1"/>
          </p:cNvSpPr>
          <p:nvPr/>
        </p:nvSpPr>
        <p:spPr bwMode="auto">
          <a:xfrm>
            <a:off x="468313" y="5059363"/>
            <a:ext cx="82407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黑体" panose="02010609060101010101" pitchFamily="49" charset="-122"/>
                <a:ea typeface="楷体_GB2312" pitchFamily="49" charset="-122"/>
              </a:rPr>
              <a:t>设电流源         单独作用于电路是产生的响应为       </a:t>
            </a:r>
          </a:p>
        </p:txBody>
      </p:sp>
      <p:sp>
        <p:nvSpPr>
          <p:cNvPr id="12309" name="Rectangle 21"/>
          <p:cNvSpPr>
            <a:spLocks noChangeArrowheads="1"/>
          </p:cNvSpPr>
          <p:nvPr/>
        </p:nvSpPr>
        <p:spPr bwMode="auto">
          <a:xfrm>
            <a:off x="468313" y="4581525"/>
            <a:ext cx="82407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黑体" panose="02010609060101010101" pitchFamily="49" charset="-122"/>
                <a:ea typeface="楷体_GB2312" pitchFamily="49" charset="-122"/>
              </a:rPr>
              <a:t>设电流源         单独作用于电路是产生的响应为       </a:t>
            </a:r>
          </a:p>
        </p:txBody>
      </p:sp>
      <p:sp>
        <p:nvSpPr>
          <p:cNvPr id="80898" name="Rectangle 2"/>
          <p:cNvSpPr>
            <a:spLocks noChangeArrowheads="1"/>
          </p:cNvSpPr>
          <p:nvPr/>
        </p:nvSpPr>
        <p:spPr bwMode="auto">
          <a:xfrm>
            <a:off x="828675" y="719138"/>
            <a:ext cx="8077200" cy="76200"/>
          </a:xfrm>
          <a:prstGeom prst="rect">
            <a:avLst/>
          </a:prstGeom>
          <a:gradFill rotWithShape="0">
            <a:gsLst>
              <a:gs pos="0">
                <a:schemeClr val="bg1"/>
              </a:gs>
              <a:gs pos="100000">
                <a:schemeClr val="bg1">
                  <a:gamma/>
                  <a:shade val="46275"/>
                  <a:invGamma/>
                </a:schemeClr>
              </a:gs>
            </a:gsLst>
            <a:path path="shape">
              <a:fillToRect l="50000" t="50000" r="50000" b="50000"/>
            </a:path>
          </a:gradFill>
          <a:ln>
            <a:noFill/>
          </a:ln>
          <a:effectLst/>
          <a:extLst/>
        </p:spPr>
        <p:txBody>
          <a:bodyPr/>
          <a:lstStyle/>
          <a:p>
            <a:pPr eaLnBrk="1" hangingPunct="1">
              <a:defRPr/>
            </a:pPr>
            <a:endParaRPr lang="zh-CN" altLang="en-US" sz="2400">
              <a:solidFill>
                <a:schemeClr val="tx1"/>
              </a:solidFill>
              <a:ea typeface="楷体_GB2312"/>
            </a:endParaRPr>
          </a:p>
        </p:txBody>
      </p:sp>
      <p:sp>
        <p:nvSpPr>
          <p:cNvPr id="13317" name="Oval 3">
            <a:hlinkClick r:id="" action="ppaction://noaction"/>
          </p:cNvPr>
          <p:cNvSpPr>
            <a:spLocks noChangeArrowheads="1"/>
          </p:cNvSpPr>
          <p:nvPr/>
        </p:nvSpPr>
        <p:spPr bwMode="auto">
          <a:xfrm>
            <a:off x="250825" y="44450"/>
            <a:ext cx="1066800" cy="685800"/>
          </a:xfrm>
          <a:prstGeom prst="ellipse">
            <a:avLst/>
          </a:prstGeom>
          <a:gradFill rotWithShape="0">
            <a:gsLst>
              <a:gs pos="0">
                <a:srgbClr val="66FF66"/>
              </a:gs>
              <a:gs pos="100000">
                <a:srgbClr val="2F762F"/>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a:latin typeface="Times New Roman" panose="02020603050405020304" pitchFamily="18" charset="0"/>
                <a:ea typeface="楷体_GB2312" pitchFamily="49" charset="-122"/>
              </a:rPr>
              <a:t>例题</a:t>
            </a:r>
          </a:p>
        </p:txBody>
      </p:sp>
      <p:sp>
        <p:nvSpPr>
          <p:cNvPr id="13318" name="Rectangle 4"/>
          <p:cNvSpPr>
            <a:spLocks noChangeArrowheads="1"/>
          </p:cNvSpPr>
          <p:nvPr/>
        </p:nvSpPr>
        <p:spPr bwMode="auto">
          <a:xfrm>
            <a:off x="250825" y="884238"/>
            <a:ext cx="3816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latin typeface="黑体" panose="02010609060101010101" pitchFamily="49" charset="-122"/>
                <a:ea typeface="楷体_GB2312" pitchFamily="49" charset="-122"/>
              </a:rPr>
              <a:t>如图所示的线性电阻网络</a:t>
            </a:r>
            <a:r>
              <a:rPr lang="en-US" altLang="zh-CN" sz="2400">
                <a:latin typeface="黑体" panose="02010609060101010101" pitchFamily="49" charset="-122"/>
                <a:ea typeface="楷体_GB2312" pitchFamily="49" charset="-122"/>
              </a:rPr>
              <a:t>N</a:t>
            </a:r>
            <a:endParaRPr lang="zh-CN" altLang="en-US" sz="2400">
              <a:latin typeface="黑体" panose="02010609060101010101" pitchFamily="49" charset="-122"/>
              <a:ea typeface="楷体_GB2312" pitchFamily="49" charset="-122"/>
            </a:endParaRPr>
          </a:p>
        </p:txBody>
      </p:sp>
      <p:pic>
        <p:nvPicPr>
          <p:cNvPr id="13319" name="图片 45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2775" y="1376363"/>
            <a:ext cx="4392613"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0" name="图片 45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2775" y="1895475"/>
            <a:ext cx="4319588"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1" name="图片 45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8888" y="2420938"/>
            <a:ext cx="3816350"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2" name="Rectangle 8"/>
          <p:cNvSpPr>
            <a:spLocks noChangeArrowheads="1"/>
          </p:cNvSpPr>
          <p:nvPr/>
        </p:nvSpPr>
        <p:spPr bwMode="auto">
          <a:xfrm>
            <a:off x="195263" y="1341438"/>
            <a:ext cx="4937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latin typeface="黑体" panose="02010609060101010101" pitchFamily="49" charset="-122"/>
                <a:ea typeface="楷体_GB2312" pitchFamily="49" charset="-122"/>
              </a:rPr>
              <a:t>当</a:t>
            </a:r>
          </a:p>
        </p:txBody>
      </p:sp>
      <p:sp>
        <p:nvSpPr>
          <p:cNvPr id="13323" name="Rectangle 9"/>
          <p:cNvSpPr>
            <a:spLocks noChangeArrowheads="1"/>
          </p:cNvSpPr>
          <p:nvPr/>
        </p:nvSpPr>
        <p:spPr bwMode="auto">
          <a:xfrm>
            <a:off x="179388" y="1844675"/>
            <a:ext cx="4937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latin typeface="黑体" panose="02010609060101010101" pitchFamily="49" charset="-122"/>
                <a:ea typeface="楷体_GB2312" pitchFamily="49" charset="-122"/>
              </a:rPr>
              <a:t>当</a:t>
            </a:r>
          </a:p>
        </p:txBody>
      </p:sp>
      <p:sp>
        <p:nvSpPr>
          <p:cNvPr id="13324" name="Rectangle 11"/>
          <p:cNvSpPr>
            <a:spLocks noChangeArrowheads="1"/>
          </p:cNvSpPr>
          <p:nvPr/>
        </p:nvSpPr>
        <p:spPr bwMode="auto">
          <a:xfrm>
            <a:off x="179388" y="2419350"/>
            <a:ext cx="12684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latin typeface="黑体" panose="02010609060101010101" pitchFamily="49" charset="-122"/>
                <a:ea typeface="楷体_GB2312" pitchFamily="49" charset="-122"/>
              </a:rPr>
              <a:t>求：① </a:t>
            </a:r>
          </a:p>
        </p:txBody>
      </p:sp>
      <p:pic>
        <p:nvPicPr>
          <p:cNvPr id="13325" name="图片 45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49663" y="2911475"/>
            <a:ext cx="417512"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6" name="图片 45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56100" y="2911475"/>
            <a:ext cx="417513"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7" name="图片 45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4213" y="3429000"/>
            <a:ext cx="1511300"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8" name="图片 45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92725" y="3482975"/>
            <a:ext cx="3671888"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9" name="Rectangle 16"/>
          <p:cNvSpPr>
            <a:spLocks noChangeArrowheads="1"/>
          </p:cNvSpPr>
          <p:nvPr/>
        </p:nvSpPr>
        <p:spPr bwMode="auto">
          <a:xfrm>
            <a:off x="182563" y="2970213"/>
            <a:ext cx="3502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latin typeface="宋体" panose="02010600030101010101" pitchFamily="2" charset="-122"/>
                <a:ea typeface="楷体_GB2312" pitchFamily="49" charset="-122"/>
                <a:cs typeface="Times New Roman" panose="02020603050405020304" pitchFamily="18" charset="0"/>
              </a:rPr>
              <a:t>②若网络</a:t>
            </a:r>
            <a:r>
              <a:rPr lang="en-US" altLang="zh-CN" sz="2400">
                <a:latin typeface="Times New Roman" panose="02020603050405020304" pitchFamily="18" charset="0"/>
                <a:ea typeface="楷体_GB2312" pitchFamily="49" charset="-122"/>
                <a:cs typeface="Times New Roman" panose="02020603050405020304" pitchFamily="18" charset="0"/>
              </a:rPr>
              <a:t>N</a:t>
            </a:r>
            <a:r>
              <a:rPr lang="zh-CN" altLang="en-US" sz="2400">
                <a:latin typeface="宋体" panose="02010600030101010101" pitchFamily="2" charset="-122"/>
                <a:ea typeface="楷体_GB2312" pitchFamily="49" charset="-122"/>
                <a:cs typeface="Times New Roman" panose="02020603050405020304" pitchFamily="18" charset="0"/>
              </a:rPr>
              <a:t>含有一电压源</a:t>
            </a:r>
            <a:endParaRPr lang="zh-CN" altLang="en-US" sz="2400">
              <a:latin typeface="黑体" panose="02010609060101010101" pitchFamily="49" charset="-122"/>
              <a:ea typeface="楷体_GB2312" pitchFamily="49" charset="-122"/>
              <a:cs typeface="Times New Roman" panose="02020603050405020304" pitchFamily="18" charset="0"/>
            </a:endParaRPr>
          </a:p>
        </p:txBody>
      </p:sp>
      <p:sp>
        <p:nvSpPr>
          <p:cNvPr id="13330" name="Rectangle 17"/>
          <p:cNvSpPr>
            <a:spLocks noChangeArrowheads="1"/>
          </p:cNvSpPr>
          <p:nvPr/>
        </p:nvSpPr>
        <p:spPr bwMode="auto">
          <a:xfrm>
            <a:off x="3957638" y="2995613"/>
            <a:ext cx="28178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a:latin typeface="宋体" panose="02010600030101010101" pitchFamily="2" charset="-122"/>
                <a:ea typeface="楷体_GB2312" pitchFamily="49" charset="-122"/>
                <a:cs typeface="Times New Roman" panose="02020603050405020304" pitchFamily="18" charset="0"/>
              </a:rPr>
              <a:t>,    </a:t>
            </a:r>
            <a:r>
              <a:rPr lang="zh-CN" altLang="en-US" sz="2400">
                <a:latin typeface="宋体" panose="02010600030101010101" pitchFamily="2" charset="-122"/>
                <a:ea typeface="楷体_GB2312" pitchFamily="49" charset="-122"/>
                <a:cs typeface="Times New Roman" panose="02020603050405020304" pitchFamily="18" charset="0"/>
              </a:rPr>
              <a:t>单独作用时，</a:t>
            </a:r>
            <a:endParaRPr lang="zh-CN" altLang="en-US" sz="2400">
              <a:latin typeface="黑体" panose="02010609060101010101" pitchFamily="49" charset="-122"/>
              <a:ea typeface="楷体_GB2312" pitchFamily="49" charset="-122"/>
              <a:cs typeface="Times New Roman" panose="02020603050405020304" pitchFamily="18" charset="0"/>
            </a:endParaRPr>
          </a:p>
        </p:txBody>
      </p:sp>
      <p:sp>
        <p:nvSpPr>
          <p:cNvPr id="13331" name="Rectangle 18"/>
          <p:cNvSpPr>
            <a:spLocks noChangeArrowheads="1"/>
          </p:cNvSpPr>
          <p:nvPr/>
        </p:nvSpPr>
        <p:spPr bwMode="auto">
          <a:xfrm>
            <a:off x="2051050" y="3427413"/>
            <a:ext cx="32781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latin typeface="宋体" panose="02010600030101010101" pitchFamily="2" charset="-122"/>
                <a:ea typeface="楷体_GB2312" pitchFamily="49" charset="-122"/>
                <a:cs typeface="Times New Roman" panose="02020603050405020304" pitchFamily="18" charset="0"/>
              </a:rPr>
              <a:t>，其他数据仍有效，求</a:t>
            </a:r>
            <a:endParaRPr lang="zh-CN" altLang="en-US" sz="2400">
              <a:latin typeface="黑体" panose="02010609060101010101" pitchFamily="49" charset="-122"/>
              <a:ea typeface="楷体_GB2312" pitchFamily="49" charset="-122"/>
              <a:cs typeface="Times New Roman" panose="02020603050405020304" pitchFamily="18" charset="0"/>
            </a:endParaRPr>
          </a:p>
        </p:txBody>
      </p:sp>
      <p:sp>
        <p:nvSpPr>
          <p:cNvPr id="2" name="Rectangle 19"/>
          <p:cNvSpPr>
            <a:spLocks noChangeArrowheads="1"/>
          </p:cNvSpPr>
          <p:nvPr/>
        </p:nvSpPr>
        <p:spPr bwMode="auto">
          <a:xfrm>
            <a:off x="808038" y="4003675"/>
            <a:ext cx="77660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latin typeface="黑体" panose="02010609060101010101" pitchFamily="49" charset="-122"/>
                <a:ea typeface="楷体_GB2312" pitchFamily="49" charset="-122"/>
              </a:rPr>
              <a:t>利用叠加定理求解 ，对问题①，电路有两个独立源激励</a:t>
            </a:r>
          </a:p>
        </p:txBody>
      </p:sp>
      <p:graphicFrame>
        <p:nvGraphicFramePr>
          <p:cNvPr id="3" name="Object 20"/>
          <p:cNvGraphicFramePr>
            <a:graphicFrameLocks noChangeAspect="1"/>
          </p:cNvGraphicFramePr>
          <p:nvPr/>
        </p:nvGraphicFramePr>
        <p:xfrm>
          <a:off x="1835150" y="4581525"/>
          <a:ext cx="1223963" cy="523875"/>
        </p:xfrm>
        <a:graphic>
          <a:graphicData uri="http://schemas.openxmlformats.org/presentationml/2006/ole">
            <mc:AlternateContent xmlns:mc="http://schemas.openxmlformats.org/markup-compatibility/2006">
              <mc:Choice xmlns:v="urn:schemas-microsoft-com:vml" Requires="v">
                <p:oleObj spid="_x0000_s13505" name="Equation" r:id="rId10" imgW="533169" imgH="228501" progId="Equation.DSMT4">
                  <p:embed/>
                </p:oleObj>
              </mc:Choice>
              <mc:Fallback>
                <p:oleObj name="Equation" r:id="rId10" imgW="533169" imgH="228501" progId="Equation.DSMT4">
                  <p:embed/>
                  <p:pic>
                    <p:nvPicPr>
                      <p:cNvPr id="0" name="Object 2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35150" y="4581525"/>
                        <a:ext cx="12239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310" name="Object 22"/>
          <p:cNvGraphicFramePr>
            <a:graphicFrameLocks noChangeAspect="1"/>
          </p:cNvGraphicFramePr>
          <p:nvPr/>
        </p:nvGraphicFramePr>
        <p:xfrm>
          <a:off x="7507288" y="4579938"/>
          <a:ext cx="449262" cy="504825"/>
        </p:xfrm>
        <a:graphic>
          <a:graphicData uri="http://schemas.openxmlformats.org/presentationml/2006/ole">
            <mc:AlternateContent xmlns:mc="http://schemas.openxmlformats.org/markup-compatibility/2006">
              <mc:Choice xmlns:v="urn:schemas-microsoft-com:vml" Requires="v">
                <p:oleObj spid="_x0000_s13506" name="Equation" r:id="rId12" imgW="203112" imgH="228501" progId="Equation.DSMT4">
                  <p:embed/>
                </p:oleObj>
              </mc:Choice>
              <mc:Fallback>
                <p:oleObj name="Equation" r:id="rId12" imgW="203112" imgH="228501" progId="Equation.DSMT4">
                  <p:embed/>
                  <p:pic>
                    <p:nvPicPr>
                      <p:cNvPr id="0" name="Object 2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07288" y="4579938"/>
                        <a:ext cx="449262"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311" name="Object 23"/>
          <p:cNvGraphicFramePr>
            <a:graphicFrameLocks noChangeAspect="1"/>
          </p:cNvGraphicFramePr>
          <p:nvPr/>
        </p:nvGraphicFramePr>
        <p:xfrm>
          <a:off x="1820863" y="5065713"/>
          <a:ext cx="1252537" cy="523875"/>
        </p:xfrm>
        <a:graphic>
          <a:graphicData uri="http://schemas.openxmlformats.org/presentationml/2006/ole">
            <mc:AlternateContent xmlns:mc="http://schemas.openxmlformats.org/markup-compatibility/2006">
              <mc:Choice xmlns:v="urn:schemas-microsoft-com:vml" Requires="v">
                <p:oleObj spid="_x0000_s13507" name="Equation" r:id="rId14" imgW="545863" imgH="228501" progId="Equation.DSMT4">
                  <p:embed/>
                </p:oleObj>
              </mc:Choice>
              <mc:Fallback>
                <p:oleObj name="Equation" r:id="rId14" imgW="545863" imgH="228501" progId="Equation.DSMT4">
                  <p:embed/>
                  <p:pic>
                    <p:nvPicPr>
                      <p:cNvPr id="0" name="Object 2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0863" y="5065713"/>
                        <a:ext cx="12525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313" name="Object 25"/>
          <p:cNvGraphicFramePr>
            <a:graphicFrameLocks noChangeAspect="1"/>
          </p:cNvGraphicFramePr>
          <p:nvPr/>
        </p:nvGraphicFramePr>
        <p:xfrm>
          <a:off x="7494588" y="5064125"/>
          <a:ext cx="476250" cy="504825"/>
        </p:xfrm>
        <a:graphic>
          <a:graphicData uri="http://schemas.openxmlformats.org/presentationml/2006/ole">
            <mc:AlternateContent xmlns:mc="http://schemas.openxmlformats.org/markup-compatibility/2006">
              <mc:Choice xmlns:v="urn:schemas-microsoft-com:vml" Requires="v">
                <p:oleObj spid="_x0000_s13508" name="Equation" r:id="rId16" imgW="215806" imgH="228501" progId="Equation.DSMT4">
                  <p:embed/>
                </p:oleObj>
              </mc:Choice>
              <mc:Fallback>
                <p:oleObj name="Equation" r:id="rId16" imgW="215806" imgH="228501" progId="Equation.DSMT4">
                  <p:embed/>
                  <p:pic>
                    <p:nvPicPr>
                      <p:cNvPr id="0" name="Object 2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494588" y="5064125"/>
                        <a:ext cx="4762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314" name="Rectangle 26"/>
          <p:cNvSpPr>
            <a:spLocks noChangeArrowheads="1"/>
          </p:cNvSpPr>
          <p:nvPr/>
        </p:nvSpPr>
        <p:spPr bwMode="auto">
          <a:xfrm>
            <a:off x="458788" y="5588000"/>
            <a:ext cx="35877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latin typeface="黑体" panose="02010609060101010101" pitchFamily="49" charset="-122"/>
                <a:ea typeface="楷体_GB2312" pitchFamily="49" charset="-122"/>
              </a:rPr>
              <a:t>根据第一种情况列方程：</a:t>
            </a:r>
          </a:p>
        </p:txBody>
      </p:sp>
      <p:graphicFrame>
        <p:nvGraphicFramePr>
          <p:cNvPr id="12315" name="Object 27"/>
          <p:cNvGraphicFramePr>
            <a:graphicFrameLocks noGrp="1" noChangeAspect="1"/>
          </p:cNvGraphicFramePr>
          <p:nvPr>
            <p:ph/>
          </p:nvPr>
        </p:nvGraphicFramePr>
        <p:xfrm>
          <a:off x="3995738" y="5643563"/>
          <a:ext cx="2447925" cy="419100"/>
        </p:xfrm>
        <a:graphic>
          <a:graphicData uri="http://schemas.openxmlformats.org/presentationml/2006/ole">
            <mc:AlternateContent xmlns:mc="http://schemas.openxmlformats.org/markup-compatibility/2006">
              <mc:Choice xmlns:v="urn:schemas-microsoft-com:vml" Requires="v">
                <p:oleObj spid="_x0000_s13509" name="Equation" r:id="rId18" imgW="1333500" imgH="228600" progId="Equation.DSMT4">
                  <p:embed/>
                </p:oleObj>
              </mc:Choice>
              <mc:Fallback>
                <p:oleObj name="Equation" r:id="rId18" imgW="1333500" imgH="228600" progId="Equation.DSMT4">
                  <p:embed/>
                  <p:pic>
                    <p:nvPicPr>
                      <p:cNvPr id="0" name="Object 2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995738" y="5643563"/>
                        <a:ext cx="24479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316" name="Rectangle 28"/>
          <p:cNvSpPr>
            <a:spLocks noChangeArrowheads="1"/>
          </p:cNvSpPr>
          <p:nvPr/>
        </p:nvSpPr>
        <p:spPr bwMode="auto">
          <a:xfrm>
            <a:off x="458788" y="6049963"/>
            <a:ext cx="35877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latin typeface="黑体" panose="02010609060101010101" pitchFamily="49" charset="-122"/>
                <a:ea typeface="楷体_GB2312" pitchFamily="49" charset="-122"/>
              </a:rPr>
              <a:t>根据第二种情况列方程：</a:t>
            </a:r>
          </a:p>
        </p:txBody>
      </p:sp>
      <p:graphicFrame>
        <p:nvGraphicFramePr>
          <p:cNvPr id="12317" name="Object 29"/>
          <p:cNvGraphicFramePr>
            <a:graphicFrameLocks noChangeAspect="1"/>
          </p:cNvGraphicFramePr>
          <p:nvPr/>
        </p:nvGraphicFramePr>
        <p:xfrm>
          <a:off x="3970338" y="6105525"/>
          <a:ext cx="2517775" cy="419100"/>
        </p:xfrm>
        <a:graphic>
          <a:graphicData uri="http://schemas.openxmlformats.org/presentationml/2006/ole">
            <mc:AlternateContent xmlns:mc="http://schemas.openxmlformats.org/markup-compatibility/2006">
              <mc:Choice xmlns:v="urn:schemas-microsoft-com:vml" Requires="v">
                <p:oleObj spid="_x0000_s13510" name="Equation" r:id="rId20" imgW="1371600" imgH="228600" progId="Equation.DSMT4">
                  <p:embed/>
                </p:oleObj>
              </mc:Choice>
              <mc:Fallback>
                <p:oleObj name="Equation" r:id="rId20" imgW="1371600" imgH="228600" progId="Equation.DSMT4">
                  <p:embed/>
                  <p:pic>
                    <p:nvPicPr>
                      <p:cNvPr id="0" name="Object 2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970338" y="6105525"/>
                        <a:ext cx="251777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318" name="Rectangle 30"/>
          <p:cNvSpPr>
            <a:spLocks noChangeArrowheads="1"/>
          </p:cNvSpPr>
          <p:nvPr/>
        </p:nvSpPr>
        <p:spPr bwMode="auto">
          <a:xfrm>
            <a:off x="107950" y="3989388"/>
            <a:ext cx="8985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rgbClr val="0000FF"/>
                </a:solidFill>
                <a:latin typeface="Times New Roman" panose="02020603050405020304" pitchFamily="18" charset="0"/>
                <a:ea typeface="楷体_GB2312" pitchFamily="49" charset="-122"/>
              </a:rPr>
              <a:t>解：</a:t>
            </a:r>
          </a:p>
        </p:txBody>
      </p:sp>
      <p:sp>
        <p:nvSpPr>
          <p:cNvPr id="13342" name="Rectangle 3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latin typeface="Times New Roman" panose="02020603050405020304" pitchFamily="18" charset="0"/>
              <a:ea typeface="楷体_GB2312" pitchFamily="49" charset="-122"/>
            </a:endParaRPr>
          </a:p>
        </p:txBody>
      </p:sp>
      <p:graphicFrame>
        <p:nvGraphicFramePr>
          <p:cNvPr id="13343" name="对象 4"/>
          <p:cNvGraphicFramePr>
            <a:graphicFrameLocks noChangeAspect="1"/>
          </p:cNvGraphicFramePr>
          <p:nvPr/>
        </p:nvGraphicFramePr>
        <p:xfrm>
          <a:off x="5122863" y="765175"/>
          <a:ext cx="4273550" cy="2125663"/>
        </p:xfrm>
        <a:graphic>
          <a:graphicData uri="http://schemas.openxmlformats.org/presentationml/2006/ole">
            <mc:AlternateContent xmlns:mc="http://schemas.openxmlformats.org/markup-compatibility/2006">
              <mc:Choice xmlns:v="urn:schemas-microsoft-com:vml" Requires="v">
                <p:oleObj spid="_x0000_s13511" name="Visio" r:id="rId22" imgW="2006388" imgH="998310" progId="Visio.Drawing.11">
                  <p:embed/>
                </p:oleObj>
              </mc:Choice>
              <mc:Fallback>
                <p:oleObj name="Visio" r:id="rId22" imgW="2006388" imgH="998310" progId="Visio.Drawing.11">
                  <p:embed/>
                  <p:pic>
                    <p:nvPicPr>
                      <p:cNvPr id="0" name="对象 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122863" y="765175"/>
                        <a:ext cx="4273550" cy="212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3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30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31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312"/>
                                        </p:tgtEl>
                                        <p:attrNameLst>
                                          <p:attrName>style.visibility</p:attrName>
                                        </p:attrNameLst>
                                      </p:cBhvr>
                                      <p:to>
                                        <p:strVal val="visible"/>
                                      </p:to>
                                    </p:set>
                                    <p:animEffect transition="in" filter="fade">
                                      <p:cBhvr>
                                        <p:cTn id="25" dur="500"/>
                                        <p:tgtEl>
                                          <p:spTgt spid="12312"/>
                                        </p:tgtEl>
                                      </p:cBhvr>
                                    </p:animEffect>
                                  </p:childTnLst>
                                </p:cTn>
                              </p:par>
                              <p:par>
                                <p:cTn id="26" presetID="10" presetClass="entr" presetSubtype="0" fill="hold" nodeType="withEffect">
                                  <p:stCondLst>
                                    <p:cond delay="0"/>
                                  </p:stCondLst>
                                  <p:childTnLst>
                                    <p:set>
                                      <p:cBhvr>
                                        <p:cTn id="27" dur="1" fill="hold">
                                          <p:stCondLst>
                                            <p:cond delay="0"/>
                                          </p:stCondLst>
                                        </p:cTn>
                                        <p:tgtEl>
                                          <p:spTgt spid="12311"/>
                                        </p:tgtEl>
                                        <p:attrNameLst>
                                          <p:attrName>style.visibility</p:attrName>
                                        </p:attrNameLst>
                                      </p:cBhvr>
                                      <p:to>
                                        <p:strVal val="visible"/>
                                      </p:to>
                                    </p:set>
                                    <p:animEffect transition="in" filter="fade">
                                      <p:cBhvr>
                                        <p:cTn id="28" dur="500"/>
                                        <p:tgtEl>
                                          <p:spTgt spid="12311"/>
                                        </p:tgtEl>
                                      </p:cBhvr>
                                    </p:animEffect>
                                  </p:childTnLst>
                                </p:cTn>
                              </p:par>
                              <p:par>
                                <p:cTn id="29" presetID="10" presetClass="entr" presetSubtype="0" fill="hold" nodeType="withEffect">
                                  <p:stCondLst>
                                    <p:cond delay="0"/>
                                  </p:stCondLst>
                                  <p:childTnLst>
                                    <p:set>
                                      <p:cBhvr>
                                        <p:cTn id="30" dur="1" fill="hold">
                                          <p:stCondLst>
                                            <p:cond delay="0"/>
                                          </p:stCondLst>
                                        </p:cTn>
                                        <p:tgtEl>
                                          <p:spTgt spid="12313"/>
                                        </p:tgtEl>
                                        <p:attrNameLst>
                                          <p:attrName>style.visibility</p:attrName>
                                        </p:attrNameLst>
                                      </p:cBhvr>
                                      <p:to>
                                        <p:strVal val="visible"/>
                                      </p:to>
                                    </p:set>
                                    <p:animEffect transition="in" filter="fade">
                                      <p:cBhvr>
                                        <p:cTn id="31" dur="500"/>
                                        <p:tgtEl>
                                          <p:spTgt spid="1231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12314"/>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499"/>
                                          </p:stCondLst>
                                        </p:cTn>
                                        <p:tgtEl>
                                          <p:spTgt spid="12315"/>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grpId="0" nodeType="clickEffect">
                                  <p:stCondLst>
                                    <p:cond delay="0"/>
                                  </p:stCondLst>
                                  <p:childTnLst>
                                    <p:set>
                                      <p:cBhvr>
                                        <p:cTn id="41" dur="1" fill="hold">
                                          <p:stCondLst>
                                            <p:cond delay="499"/>
                                          </p:stCondLst>
                                        </p:cTn>
                                        <p:tgtEl>
                                          <p:spTgt spid="12316"/>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499"/>
                                          </p:stCondLst>
                                        </p:cTn>
                                        <p:tgtEl>
                                          <p:spTgt spid="123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12" grpId="0"/>
      <p:bldP spid="12309" grpId="0"/>
      <p:bldP spid="2" grpId="0" autoUpdateAnimBg="0"/>
      <p:bldP spid="12314" grpId="0" autoUpdateAnimBg="0"/>
      <p:bldP spid="12316" grpId="0" autoUpdateAnimBg="0"/>
      <p:bldP spid="12318" grpId="0" autoUpdateAnimBg="0"/>
    </p:bldLst>
  </p:timing>
</p:sld>
</file>

<file path=ppt/theme/theme1.xml><?xml version="1.0" encoding="utf-8"?>
<a:theme xmlns:a="http://schemas.openxmlformats.org/drawingml/2006/main" name="电路模板">
  <a:themeElements>
    <a:clrScheme name="">
      <a:dk1>
        <a:srgbClr val="FFFFFF"/>
      </a:dk1>
      <a:lt1>
        <a:srgbClr val="FFFFFF"/>
      </a:lt1>
      <a:dk2>
        <a:srgbClr val="00FFFF"/>
      </a:dk2>
      <a:lt2>
        <a:srgbClr val="808080"/>
      </a:lt2>
      <a:accent1>
        <a:srgbClr val="006699"/>
      </a:accent1>
      <a:accent2>
        <a:srgbClr val="FFFF66"/>
      </a:accent2>
      <a:accent3>
        <a:srgbClr val="FFFFFF"/>
      </a:accent3>
      <a:accent4>
        <a:srgbClr val="DADADA"/>
      </a:accent4>
      <a:accent5>
        <a:srgbClr val="AAB8CA"/>
      </a:accent5>
      <a:accent6>
        <a:srgbClr val="E7E75C"/>
      </a:accent6>
      <a:hlink>
        <a:srgbClr val="CCCCFF"/>
      </a:hlink>
      <a:folHlink>
        <a:srgbClr val="B2B2B2"/>
      </a:folHlink>
    </a:clrScheme>
    <a:fontScheme name="电路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3200" b="1" i="0" u="none" strike="noStrike" cap="none" normalizeH="0" baseline="0" smtClean="0">
            <a:ln>
              <a:noFill/>
            </a:ln>
            <a:solidFill>
              <a:srgbClr val="000000"/>
            </a:solidFill>
            <a:effectLst/>
            <a:latin typeface="Times New Roman" pitchFamily="18" charset="0"/>
            <a:ea typeface="楷体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3200" b="1" i="0" u="none" strike="noStrike" cap="none" normalizeH="0" baseline="0" smtClean="0">
            <a:ln>
              <a:noFill/>
            </a:ln>
            <a:solidFill>
              <a:srgbClr val="000000"/>
            </a:solidFill>
            <a:effectLst/>
            <a:latin typeface="Times New Roman" pitchFamily="18" charset="0"/>
            <a:ea typeface="楷体_GB2312" pitchFamily="49" charset="-122"/>
          </a:defRPr>
        </a:defPPr>
      </a:lstStyle>
    </a:lnDef>
  </a:objectDefaults>
  <a:extraClrSchemeLst>
    <a:extraClrScheme>
      <a:clrScheme name="电路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电路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电路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电路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电路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电路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电路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3200" b="1" i="0" u="none" strike="noStrike" cap="none" normalizeH="0" baseline="0" smtClean="0">
            <a:ln>
              <a:noFill/>
            </a:ln>
            <a:solidFill>
              <a:srgbClr val="000000"/>
            </a:solidFill>
            <a:effectLst/>
            <a:latin typeface="Times New Roman" pitchFamily="18" charset="0"/>
            <a:ea typeface="楷体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3200" b="1" i="0" u="none" strike="noStrike" cap="none" normalizeH="0" baseline="0" smtClean="0">
            <a:ln>
              <a:noFill/>
            </a:ln>
            <a:solidFill>
              <a:srgbClr val="000000"/>
            </a:solidFill>
            <a:effectLst/>
            <a:latin typeface="Times New Roman" pitchFamily="18" charset="0"/>
            <a:ea typeface="楷体_GB2312" pitchFamily="49"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D:\辅修《电路分析》\电路幻灯片\电路模板.pot</Template>
  <TotalTime>5038</TotalTime>
  <Words>1837</Words>
  <Application>Microsoft Macintosh PowerPoint</Application>
  <PresentationFormat>全屏显示(4:3)</PresentationFormat>
  <Paragraphs>242</Paragraphs>
  <Slides>47</Slides>
  <Notes>4</Notes>
  <HiddenSlides>0</HiddenSlides>
  <MMClips>0</MMClips>
  <ScaleCrop>false</ScaleCrop>
  <HeadingPairs>
    <vt:vector size="8" baseType="variant">
      <vt:variant>
        <vt:lpstr>已用的字体</vt:lpstr>
      </vt:variant>
      <vt:variant>
        <vt:i4>14</vt:i4>
      </vt:variant>
      <vt:variant>
        <vt:lpstr>主题</vt:lpstr>
      </vt:variant>
      <vt:variant>
        <vt:i4>2</vt:i4>
      </vt:variant>
      <vt:variant>
        <vt:lpstr>嵌入 OLE 服务器</vt:lpstr>
      </vt:variant>
      <vt:variant>
        <vt:i4>4</vt:i4>
      </vt:variant>
      <vt:variant>
        <vt:lpstr>幻灯片标题</vt:lpstr>
      </vt:variant>
      <vt:variant>
        <vt:i4>47</vt:i4>
      </vt:variant>
    </vt:vector>
  </HeadingPairs>
  <TitlesOfParts>
    <vt:vector size="67" baseType="lpstr">
      <vt:lpstr>黑体</vt:lpstr>
      <vt:lpstr>华文行楷</vt:lpstr>
      <vt:lpstr>楷体_GB2312</vt:lpstr>
      <vt:lpstr>隶书</vt:lpstr>
      <vt:lpstr>宋体</vt:lpstr>
      <vt:lpstr>SimSong</vt:lpstr>
      <vt:lpstr>Apple Chancery</vt:lpstr>
      <vt:lpstr>Arial</vt:lpstr>
      <vt:lpstr>Arial Black</vt:lpstr>
      <vt:lpstr>Calibri</vt:lpstr>
      <vt:lpstr>Calisto MT</vt:lpstr>
      <vt:lpstr>Symbol</vt:lpstr>
      <vt:lpstr>Times New Roman</vt:lpstr>
      <vt:lpstr>Verdana</vt:lpstr>
      <vt:lpstr>电路模板</vt:lpstr>
      <vt:lpstr>默认设计模板</vt:lpstr>
      <vt:lpstr>BMP 图象</vt:lpstr>
      <vt:lpstr>Visio</vt:lpstr>
      <vt:lpstr>Equation</vt:lpstr>
      <vt:lpstr>公式</vt:lpstr>
      <vt:lpstr>§2-3 电路分析基本定理 </vt:lpstr>
      <vt:lpstr>PowerPoint 演示文稿</vt:lpstr>
      <vt:lpstr>PowerPoint 演示文稿</vt:lpstr>
      <vt:lpstr>叠加定理的内容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回忆等效问题</vt:lpstr>
      <vt:lpstr>戴维南定理</vt:lpstr>
      <vt:lpstr>戴维南定理</vt:lpstr>
      <vt:lpstr>PowerPoint 演示文稿</vt:lpstr>
      <vt:lpstr>PowerPoint 演示文稿</vt:lpstr>
      <vt:lpstr>和   的计算 </vt:lpstr>
      <vt:lpstr>   的计算方法 </vt:lpstr>
      <vt:lpstr>PowerPoint 演示文稿</vt:lpstr>
      <vt:lpstr>PowerPoint 演示文稿</vt:lpstr>
      <vt:lpstr>PowerPoint 演示文稿</vt:lpstr>
      <vt:lpstr>PowerPoint 演示文稿</vt:lpstr>
      <vt:lpstr>PowerPoint 演示文稿</vt:lpstr>
      <vt:lpstr>PowerPoint 演示文稿</vt:lpstr>
      <vt:lpstr>方法1：外加电源法</vt:lpstr>
      <vt:lpstr>PowerPoint 演示文稿</vt:lpstr>
      <vt:lpstr>PowerPoint 演示文稿</vt:lpstr>
      <vt:lpstr>PowerPoint 演示文稿</vt:lpstr>
      <vt:lpstr>诺顿定理</vt:lpstr>
      <vt:lpstr>诺顿定理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bupt_pti</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§4-1 叠加定理</dc:title>
  <dc:creator>刘刚</dc:creator>
  <cp:lastModifiedBy>郭达</cp:lastModifiedBy>
  <cp:revision>162</cp:revision>
  <dcterms:created xsi:type="dcterms:W3CDTF">2001-09-24T01:31:51Z</dcterms:created>
  <dcterms:modified xsi:type="dcterms:W3CDTF">2022-03-29T15:03:11Z</dcterms:modified>
</cp:coreProperties>
</file>